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976d2267d449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2b34a20ed0493a"/>
  </p:sldMasterIdLst>
  <p:sldIdLst>
    <p:sldId xmlns:r="http://schemas.openxmlformats.org/officeDocument/2006/relationships" id="256" r:id="R58aaa0232c994f0c"/>
    <p:sldId xmlns:r="http://schemas.openxmlformats.org/officeDocument/2006/relationships" id="257" r:id="R4b5ab657a95f4825"/>
    <p:sldId xmlns:r="http://schemas.openxmlformats.org/officeDocument/2006/relationships" id="258" r:id="Rb50234f7ff2c43c0"/>
    <p:sldId xmlns:r="http://schemas.openxmlformats.org/officeDocument/2006/relationships" id="259" r:id="Rbae7ff00390744a5"/>
    <p:sldId xmlns:r="http://schemas.openxmlformats.org/officeDocument/2006/relationships" id="260" r:id="Rfd4355a335364ed4"/>
    <p:sldId xmlns:r="http://schemas.openxmlformats.org/officeDocument/2006/relationships" id="261" r:id="R48464472ab674bac"/>
    <p:sldId xmlns:r="http://schemas.openxmlformats.org/officeDocument/2006/relationships" id="262" r:id="R740522c2dacc4a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2b34a20ed0493a" /><Relationship Type="http://schemas.openxmlformats.org/officeDocument/2006/relationships/slide" Target="/ppt/slides/slide1.xml" Id="R58aaa0232c994f0c" /><Relationship Type="http://schemas.openxmlformats.org/officeDocument/2006/relationships/slide" Target="/ppt/slides/slide2.xml" Id="R4b5ab657a95f4825" /><Relationship Type="http://schemas.openxmlformats.org/officeDocument/2006/relationships/slide" Target="/ppt/slides/slide3.xml" Id="Rb50234f7ff2c43c0" /><Relationship Type="http://schemas.openxmlformats.org/officeDocument/2006/relationships/slide" Target="/ppt/slides/slide4.xml" Id="Rbae7ff00390744a5" /><Relationship Type="http://schemas.openxmlformats.org/officeDocument/2006/relationships/slide" Target="/ppt/slides/slide5.xml" Id="Rfd4355a335364ed4" /><Relationship Type="http://schemas.openxmlformats.org/officeDocument/2006/relationships/slide" Target="/ppt/slides/slide6.xml" Id="R48464472ab674bac" /><Relationship Type="http://schemas.openxmlformats.org/officeDocument/2006/relationships/slide" Target="/ppt/slides/slide7.xml" Id="R740522c2dacc4a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35dd9b27254a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324fa1a814590" /><Relationship Type="http://schemas.openxmlformats.org/officeDocument/2006/relationships/theme" Target="/ppt/slideMasters/theme/theme1.xml" Id="Rdf4257f6f70e43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f324fa1a8145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a0863c85f4f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9d48a0ad145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6d1b5b0bf41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d7a58de3440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eea292a8e643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001ad32c347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a6c38fe5244f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TYNSET VARME &amp; SANITÆR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TYNSET VARME &amp; SANITÆR AS ble etablert [år] og holder til i Tynset.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16 008 870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1 509 081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1 353 662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11 489 631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17 008 545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SVEE JOHNNY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SVEE THOMAS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SVEE JON KONRAD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Elfengveien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2500 Tynset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48 33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916 954 913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VARME &amp; SANITÆR AS</a:t>
            </a:r>
          </a:p>
        </p:txBody>
      </p:sp>
    </p:spTree>
  </p:cSld>
  <p:clrMapOvr>
    <a:masterClrMapping xmlns:a="http://schemas.openxmlformats.org/drawingml/2006/main"/>
  </p:clrMapOvr>
</p:sld>
</file>