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602a2281294f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d67b7f50fd4361"/>
  </p:sldMasterIdLst>
  <p:sldIdLst>
    <p:sldId xmlns:r="http://schemas.openxmlformats.org/officeDocument/2006/relationships" id="256" r:id="R764e2305601648a2"/>
    <p:sldId xmlns:r="http://schemas.openxmlformats.org/officeDocument/2006/relationships" id="257" r:id="R08207f16bbbd4ac6"/>
    <p:sldId xmlns:r="http://schemas.openxmlformats.org/officeDocument/2006/relationships" id="258" r:id="R071a875e93924549"/>
    <p:sldId xmlns:r="http://schemas.openxmlformats.org/officeDocument/2006/relationships" id="259" r:id="Rb100dae8f4104a6a"/>
    <p:sldId xmlns:r="http://schemas.openxmlformats.org/officeDocument/2006/relationships" id="260" r:id="R2ac43ad9f55848f5"/>
    <p:sldId xmlns:r="http://schemas.openxmlformats.org/officeDocument/2006/relationships" id="261" r:id="R73f7a7471baa4db3"/>
    <p:sldId xmlns:r="http://schemas.openxmlformats.org/officeDocument/2006/relationships" id="262" r:id="R5b0f9a318bdb47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67b7f50fd4361" /><Relationship Type="http://schemas.openxmlformats.org/officeDocument/2006/relationships/slide" Target="/ppt/slides/slide1.xml" Id="R764e2305601648a2" /><Relationship Type="http://schemas.openxmlformats.org/officeDocument/2006/relationships/slide" Target="/ppt/slides/slide2.xml" Id="R08207f16bbbd4ac6" /><Relationship Type="http://schemas.openxmlformats.org/officeDocument/2006/relationships/slide" Target="/ppt/slides/slide3.xml" Id="R071a875e93924549" /><Relationship Type="http://schemas.openxmlformats.org/officeDocument/2006/relationships/slide" Target="/ppt/slides/slide4.xml" Id="Rb100dae8f4104a6a" /><Relationship Type="http://schemas.openxmlformats.org/officeDocument/2006/relationships/slide" Target="/ppt/slides/slide5.xml" Id="R2ac43ad9f55848f5" /><Relationship Type="http://schemas.openxmlformats.org/officeDocument/2006/relationships/slide" Target="/ppt/slides/slide6.xml" Id="R73f7a7471baa4db3" /><Relationship Type="http://schemas.openxmlformats.org/officeDocument/2006/relationships/slide" Target="/ppt/slides/slide7.xml" Id="R5b0f9a318bdb47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a91404df843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41c2e5f08490e" /><Relationship Type="http://schemas.openxmlformats.org/officeDocument/2006/relationships/theme" Target="/ppt/slideMasters/theme/theme1.xml" Id="R8cdfa945391b4b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e41c2e5f0849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213fcbc31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1717522eb4b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78f7878e742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df0fb7ba6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72bd2664542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74562fad343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2b78036ac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