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3ce89e2334b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8157606fd459e"/>
  </p:sldMasterIdLst>
  <p:sldIdLst>
    <p:sldId xmlns:r="http://schemas.openxmlformats.org/officeDocument/2006/relationships" id="256" r:id="R84d2731071694734"/>
    <p:sldId xmlns:r="http://schemas.openxmlformats.org/officeDocument/2006/relationships" id="257" r:id="R2aa3dff901f54c26"/>
    <p:sldId xmlns:r="http://schemas.openxmlformats.org/officeDocument/2006/relationships" id="258" r:id="R306f94197804401c"/>
    <p:sldId xmlns:r="http://schemas.openxmlformats.org/officeDocument/2006/relationships" id="259" r:id="Rc062a6052c6f4bc9"/>
    <p:sldId xmlns:r="http://schemas.openxmlformats.org/officeDocument/2006/relationships" id="260" r:id="R9c7970b9b75c424f"/>
    <p:sldId xmlns:r="http://schemas.openxmlformats.org/officeDocument/2006/relationships" id="261" r:id="Re864e13486d54537"/>
    <p:sldId xmlns:r="http://schemas.openxmlformats.org/officeDocument/2006/relationships" id="262" r:id="R462370c7e147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8157606fd459e" /><Relationship Type="http://schemas.openxmlformats.org/officeDocument/2006/relationships/slide" Target="/ppt/slides/slide1.xml" Id="R84d2731071694734" /><Relationship Type="http://schemas.openxmlformats.org/officeDocument/2006/relationships/slide" Target="/ppt/slides/slide2.xml" Id="R2aa3dff901f54c26" /><Relationship Type="http://schemas.openxmlformats.org/officeDocument/2006/relationships/slide" Target="/ppt/slides/slide3.xml" Id="R306f94197804401c" /><Relationship Type="http://schemas.openxmlformats.org/officeDocument/2006/relationships/slide" Target="/ppt/slides/slide4.xml" Id="Rc062a6052c6f4bc9" /><Relationship Type="http://schemas.openxmlformats.org/officeDocument/2006/relationships/slide" Target="/ppt/slides/slide5.xml" Id="R9c7970b9b75c424f" /><Relationship Type="http://schemas.openxmlformats.org/officeDocument/2006/relationships/slide" Target="/ppt/slides/slide6.xml" Id="Re864e13486d54537" /><Relationship Type="http://schemas.openxmlformats.org/officeDocument/2006/relationships/slide" Target="/ppt/slides/slide7.xml" Id="R462370c7e147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3db232b2a4f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d0310e5f44358" /><Relationship Type="http://schemas.openxmlformats.org/officeDocument/2006/relationships/theme" Target="/ppt/slideMasters/theme/theme1.xml" Id="R6920f40201fb44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d0310e5f4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7a86bb62848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5b693ff384e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caaf188a0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e8d8bfada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0047671d14c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4356c7c0e4a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718ce146a4e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