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a347f07fd74d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16c762c1a94ae6"/>
  </p:sldMasterIdLst>
  <p:sldIdLst>
    <p:sldId xmlns:r="http://schemas.openxmlformats.org/officeDocument/2006/relationships" id="256" r:id="R573b16aba2e7450f"/>
    <p:sldId xmlns:r="http://schemas.openxmlformats.org/officeDocument/2006/relationships" id="257" r:id="Rbdcf64ad5ca4425b"/>
    <p:sldId xmlns:r="http://schemas.openxmlformats.org/officeDocument/2006/relationships" id="258" r:id="Rb30312764d844884"/>
    <p:sldId xmlns:r="http://schemas.openxmlformats.org/officeDocument/2006/relationships" id="259" r:id="R2e7edcf35550479e"/>
    <p:sldId xmlns:r="http://schemas.openxmlformats.org/officeDocument/2006/relationships" id="260" r:id="R2f88e04cfdcf4573"/>
    <p:sldId xmlns:r="http://schemas.openxmlformats.org/officeDocument/2006/relationships" id="261" r:id="Rc29dbf02321347c0"/>
    <p:sldId xmlns:r="http://schemas.openxmlformats.org/officeDocument/2006/relationships" id="262" r:id="R358b69988b654c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16c762c1a94ae6" /><Relationship Type="http://schemas.openxmlformats.org/officeDocument/2006/relationships/slide" Target="/ppt/slides/slide1.xml" Id="R573b16aba2e7450f" /><Relationship Type="http://schemas.openxmlformats.org/officeDocument/2006/relationships/slide" Target="/ppt/slides/slide2.xml" Id="Rbdcf64ad5ca4425b" /><Relationship Type="http://schemas.openxmlformats.org/officeDocument/2006/relationships/slide" Target="/ppt/slides/slide3.xml" Id="Rb30312764d844884" /><Relationship Type="http://schemas.openxmlformats.org/officeDocument/2006/relationships/slide" Target="/ppt/slides/slide4.xml" Id="R2e7edcf35550479e" /><Relationship Type="http://schemas.openxmlformats.org/officeDocument/2006/relationships/slide" Target="/ppt/slides/slide5.xml" Id="R2f88e04cfdcf4573" /><Relationship Type="http://schemas.openxmlformats.org/officeDocument/2006/relationships/slide" Target="/ppt/slides/slide6.xml" Id="Rc29dbf02321347c0" /><Relationship Type="http://schemas.openxmlformats.org/officeDocument/2006/relationships/slide" Target="/ppt/slides/slide7.xml" Id="R358b69988b654c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65ff3a958144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38132fd4c43ef" /><Relationship Type="http://schemas.openxmlformats.org/officeDocument/2006/relationships/theme" Target="/ppt/slideMasters/theme/theme1.xml" Id="R42d9921a46f646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838132fd4c43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fae3248b342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fefcee4d14c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73aec1ead49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70a4f95e840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742bc966d4a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af0c41f0644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c3ed87c4646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WIIG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16 764 964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22 888 918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CAROLINE E WIIG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ANDERS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ØYVIND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ANDERS WIIG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OVE ARILD WIIG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Kobbervikdalen 117C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916 728 921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