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66a481fcd647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aae776d03c4a8c"/>
  </p:sldMasterIdLst>
  <p:sldIdLst>
    <p:sldId xmlns:r="http://schemas.openxmlformats.org/officeDocument/2006/relationships" id="256" r:id="Rb15e5a15d90a4044"/>
    <p:sldId xmlns:r="http://schemas.openxmlformats.org/officeDocument/2006/relationships" id="257" r:id="R3dd38648e94c47d4"/>
    <p:sldId xmlns:r="http://schemas.openxmlformats.org/officeDocument/2006/relationships" id="258" r:id="R1cf32c0e58a24f3d"/>
    <p:sldId xmlns:r="http://schemas.openxmlformats.org/officeDocument/2006/relationships" id="259" r:id="Rf6b3d1f7b5a0428c"/>
    <p:sldId xmlns:r="http://schemas.openxmlformats.org/officeDocument/2006/relationships" id="260" r:id="R1d7a24eacfea46ac"/>
    <p:sldId xmlns:r="http://schemas.openxmlformats.org/officeDocument/2006/relationships" id="261" r:id="R5b4e0a3a78ad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ae776d03c4a8c" /><Relationship Type="http://schemas.openxmlformats.org/officeDocument/2006/relationships/slide" Target="/ppt/slides/slide1.xml" Id="Rb15e5a15d90a4044" /><Relationship Type="http://schemas.openxmlformats.org/officeDocument/2006/relationships/slide" Target="/ppt/slides/slide2.xml" Id="R3dd38648e94c47d4" /><Relationship Type="http://schemas.openxmlformats.org/officeDocument/2006/relationships/slide" Target="/ppt/slides/slide3.xml" Id="R1cf32c0e58a24f3d" /><Relationship Type="http://schemas.openxmlformats.org/officeDocument/2006/relationships/slide" Target="/ppt/slides/slide4.xml" Id="Rf6b3d1f7b5a0428c" /><Relationship Type="http://schemas.openxmlformats.org/officeDocument/2006/relationships/slide" Target="/ppt/slides/slide5.xml" Id="R1d7a24eacfea46ac" /><Relationship Type="http://schemas.openxmlformats.org/officeDocument/2006/relationships/slide" Target="/ppt/slides/slide6.xml" Id="R5b4e0a3a78ad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790df8b35446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77f0c5d984353" /><Relationship Type="http://schemas.openxmlformats.org/officeDocument/2006/relationships/theme" Target="/ppt/slideMasters/theme/theme1.xml" Id="R65a3d2c3f9c341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77f0c5d9843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ca4b6b28146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bb5758d1d43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776e9ee5e41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9f44941c042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95bbebfe64a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7443e6b334f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