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eb95442b9f47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ee197fefc54479"/>
  </p:sldMasterIdLst>
  <p:sldIdLst>
    <p:sldId xmlns:r="http://schemas.openxmlformats.org/officeDocument/2006/relationships" id="256" r:id="R1bd8cc08843d4300"/>
    <p:sldId xmlns:r="http://schemas.openxmlformats.org/officeDocument/2006/relationships" id="257" r:id="R7a14a8e574044fc6"/>
    <p:sldId xmlns:r="http://schemas.openxmlformats.org/officeDocument/2006/relationships" id="258" r:id="R46fa23cd536a4329"/>
    <p:sldId xmlns:r="http://schemas.openxmlformats.org/officeDocument/2006/relationships" id="259" r:id="R65bc8ed181f44707"/>
    <p:sldId xmlns:r="http://schemas.openxmlformats.org/officeDocument/2006/relationships" id="260" r:id="Rb0403ee8409c4ebd"/>
    <p:sldId xmlns:r="http://schemas.openxmlformats.org/officeDocument/2006/relationships" id="261" r:id="Re723814a479040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ee197fefc54479" /><Relationship Type="http://schemas.openxmlformats.org/officeDocument/2006/relationships/slide" Target="/ppt/slides/slide1.xml" Id="R1bd8cc08843d4300" /><Relationship Type="http://schemas.openxmlformats.org/officeDocument/2006/relationships/slide" Target="/ppt/slides/slide2.xml" Id="R7a14a8e574044fc6" /><Relationship Type="http://schemas.openxmlformats.org/officeDocument/2006/relationships/slide" Target="/ppt/slides/slide3.xml" Id="R46fa23cd536a4329" /><Relationship Type="http://schemas.openxmlformats.org/officeDocument/2006/relationships/slide" Target="/ppt/slides/slide4.xml" Id="R65bc8ed181f44707" /><Relationship Type="http://schemas.openxmlformats.org/officeDocument/2006/relationships/slide" Target="/ppt/slides/slide5.xml" Id="Rb0403ee8409c4ebd" /><Relationship Type="http://schemas.openxmlformats.org/officeDocument/2006/relationships/slide" Target="/ppt/slides/slide6.xml" Id="Re723814a479040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e2b8fc89d44d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e7b1b3b984d29" /><Relationship Type="http://schemas.openxmlformats.org/officeDocument/2006/relationships/theme" Target="/ppt/slideMasters/theme/theme1.xml" Id="Rb90e9e464f244f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3e7b1b3b984d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53490a78d40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35022ec4642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38fa18b7e49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b44d1b19b4a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bfd39d5514d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8f43bceab43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CHILL RETRO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