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df5d79cd90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7cf7ec6474476e"/>
  </p:sldMasterIdLst>
  <p:sldIdLst>
    <p:sldId xmlns:r="http://schemas.openxmlformats.org/officeDocument/2006/relationships" id="256" r:id="R284940e6db46496f"/>
    <p:sldId xmlns:r="http://schemas.openxmlformats.org/officeDocument/2006/relationships" id="257" r:id="R4015888fe6ac466f"/>
    <p:sldId xmlns:r="http://schemas.openxmlformats.org/officeDocument/2006/relationships" id="258" r:id="Rdb67c577f5e745a3"/>
    <p:sldId xmlns:r="http://schemas.openxmlformats.org/officeDocument/2006/relationships" id="259" r:id="R121b0df6728c4131"/>
    <p:sldId xmlns:r="http://schemas.openxmlformats.org/officeDocument/2006/relationships" id="260" r:id="R85558a027e6c48f0"/>
    <p:sldId xmlns:r="http://schemas.openxmlformats.org/officeDocument/2006/relationships" id="261" r:id="R2b400116a70b429d"/>
    <p:sldId xmlns:r="http://schemas.openxmlformats.org/officeDocument/2006/relationships" id="262" r:id="R6833435d107048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cf7ec6474476e" /><Relationship Type="http://schemas.openxmlformats.org/officeDocument/2006/relationships/slide" Target="/ppt/slides/slide1.xml" Id="R284940e6db46496f" /><Relationship Type="http://schemas.openxmlformats.org/officeDocument/2006/relationships/slide" Target="/ppt/slides/slide2.xml" Id="R4015888fe6ac466f" /><Relationship Type="http://schemas.openxmlformats.org/officeDocument/2006/relationships/slide" Target="/ppt/slides/slide3.xml" Id="Rdb67c577f5e745a3" /><Relationship Type="http://schemas.openxmlformats.org/officeDocument/2006/relationships/slide" Target="/ppt/slides/slide4.xml" Id="R121b0df6728c4131" /><Relationship Type="http://schemas.openxmlformats.org/officeDocument/2006/relationships/slide" Target="/ppt/slides/slide5.xml" Id="R85558a027e6c48f0" /><Relationship Type="http://schemas.openxmlformats.org/officeDocument/2006/relationships/slide" Target="/ppt/slides/slide6.xml" Id="R2b400116a70b429d" /><Relationship Type="http://schemas.openxmlformats.org/officeDocument/2006/relationships/slide" Target="/ppt/slides/slide7.xml" Id="R6833435d107048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83ce67f576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7a6bb5eaa4061" /><Relationship Type="http://schemas.openxmlformats.org/officeDocument/2006/relationships/theme" Target="/ppt/slideMasters/theme/theme1.xml" Id="Rdbc054326f9145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a7a6bb5eaa40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a991806c04c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ebf5c0730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f9c461ef14e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8ba8a788c4d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29db0239a40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72fe537fc46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83731e0564d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