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3bd14085842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95570919c34d5f"/>
  </p:sldMasterIdLst>
  <p:sldIdLst>
    <p:sldId xmlns:r="http://schemas.openxmlformats.org/officeDocument/2006/relationships" id="256" r:id="Redef3161c48f4e19"/>
    <p:sldId xmlns:r="http://schemas.openxmlformats.org/officeDocument/2006/relationships" id="257" r:id="R75e8e74bf37440ce"/>
    <p:sldId xmlns:r="http://schemas.openxmlformats.org/officeDocument/2006/relationships" id="258" r:id="R06059016f84b4820"/>
    <p:sldId xmlns:r="http://schemas.openxmlformats.org/officeDocument/2006/relationships" id="259" r:id="R4e5a11cef8be4818"/>
    <p:sldId xmlns:r="http://schemas.openxmlformats.org/officeDocument/2006/relationships" id="260" r:id="R02501b4c54aa4026"/>
    <p:sldId xmlns:r="http://schemas.openxmlformats.org/officeDocument/2006/relationships" id="261" r:id="R119de536aae843c9"/>
    <p:sldId xmlns:r="http://schemas.openxmlformats.org/officeDocument/2006/relationships" id="262" r:id="R03062e785f7b45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95570919c34d5f" /><Relationship Type="http://schemas.openxmlformats.org/officeDocument/2006/relationships/slide" Target="/ppt/slides/slide1.xml" Id="Redef3161c48f4e19" /><Relationship Type="http://schemas.openxmlformats.org/officeDocument/2006/relationships/slide" Target="/ppt/slides/slide2.xml" Id="R75e8e74bf37440ce" /><Relationship Type="http://schemas.openxmlformats.org/officeDocument/2006/relationships/slide" Target="/ppt/slides/slide3.xml" Id="R06059016f84b4820" /><Relationship Type="http://schemas.openxmlformats.org/officeDocument/2006/relationships/slide" Target="/ppt/slides/slide4.xml" Id="R4e5a11cef8be4818" /><Relationship Type="http://schemas.openxmlformats.org/officeDocument/2006/relationships/slide" Target="/ppt/slides/slide5.xml" Id="R02501b4c54aa4026" /><Relationship Type="http://schemas.openxmlformats.org/officeDocument/2006/relationships/slide" Target="/ppt/slides/slide6.xml" Id="R119de536aae843c9" /><Relationship Type="http://schemas.openxmlformats.org/officeDocument/2006/relationships/slide" Target="/ppt/slides/slide7.xml" Id="R03062e785f7b45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d338b4feb43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9dcb737894f7e" /><Relationship Type="http://schemas.openxmlformats.org/officeDocument/2006/relationships/theme" Target="/ppt/slideMasters/theme/theme1.xml" Id="R9e3a552d3b2046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a9dcb737894f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3d31b8c124a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06bb4566443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95174bf4449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0a6baa7ff4c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946b096dc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c1116311d48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21309c4da4e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BARE STRESS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BARE STRESS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1 503 795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1 977 607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2 984 709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 REZA NEJATIAN-GHORESHI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HAUER ÅRHUS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23C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BARE STRESS AS</a:t>
            </a:r>
          </a:p>
        </p:txBody>
      </p:sp>
    </p:spTree>
  </p:cSld>
  <p:clrMapOvr>
    <a:masterClrMapping xmlns:a="http://schemas.openxmlformats.org/drawingml/2006/main"/>
  </p:clrMapOvr>
</p:sld>
</file>