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723b90e27d41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656f603ba429c"/>
  </p:sldMasterIdLst>
  <p:sldIdLst>
    <p:sldId xmlns:r="http://schemas.openxmlformats.org/officeDocument/2006/relationships" id="256" r:id="Rf63e7d4e15714899"/>
    <p:sldId xmlns:r="http://schemas.openxmlformats.org/officeDocument/2006/relationships" id="257" r:id="R33759fd694754b69"/>
    <p:sldId xmlns:r="http://schemas.openxmlformats.org/officeDocument/2006/relationships" id="258" r:id="R93dffb25d3074b6f"/>
    <p:sldId xmlns:r="http://schemas.openxmlformats.org/officeDocument/2006/relationships" id="259" r:id="Red49b935ae1c4c10"/>
    <p:sldId xmlns:r="http://schemas.openxmlformats.org/officeDocument/2006/relationships" id="260" r:id="R0a148ef8f8e445f6"/>
    <p:sldId xmlns:r="http://schemas.openxmlformats.org/officeDocument/2006/relationships" id="261" r:id="R1eb5a32d54be4793"/>
    <p:sldId xmlns:r="http://schemas.openxmlformats.org/officeDocument/2006/relationships" id="262" r:id="R84c24432de77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656f603ba429c" /><Relationship Type="http://schemas.openxmlformats.org/officeDocument/2006/relationships/slide" Target="/ppt/slides/slide1.xml" Id="Rf63e7d4e15714899" /><Relationship Type="http://schemas.openxmlformats.org/officeDocument/2006/relationships/slide" Target="/ppt/slides/slide2.xml" Id="R33759fd694754b69" /><Relationship Type="http://schemas.openxmlformats.org/officeDocument/2006/relationships/slide" Target="/ppt/slides/slide3.xml" Id="R93dffb25d3074b6f" /><Relationship Type="http://schemas.openxmlformats.org/officeDocument/2006/relationships/slide" Target="/ppt/slides/slide4.xml" Id="Red49b935ae1c4c10" /><Relationship Type="http://schemas.openxmlformats.org/officeDocument/2006/relationships/slide" Target="/ppt/slides/slide5.xml" Id="R0a148ef8f8e445f6" /><Relationship Type="http://schemas.openxmlformats.org/officeDocument/2006/relationships/slide" Target="/ppt/slides/slide6.xml" Id="R1eb5a32d54be4793" /><Relationship Type="http://schemas.openxmlformats.org/officeDocument/2006/relationships/slide" Target="/ppt/slides/slide7.xml" Id="R84c24432de77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0db18f8df45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2373c7bbb4f3f" /><Relationship Type="http://schemas.openxmlformats.org/officeDocument/2006/relationships/theme" Target="/ppt/slideMasters/theme/theme1.xml" Id="Rd16fe37f2ecf4d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02373c7bbb4f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b72e37cb46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8aebb57d8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9982727cc47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81016180f47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c8770c6ea41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4fc3b2a4449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3c700f27e42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