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8e6d3d565b41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c89df3596c491c"/>
  </p:sldMasterIdLst>
  <p:sldIdLst>
    <p:sldId xmlns:r="http://schemas.openxmlformats.org/officeDocument/2006/relationships" id="256" r:id="R660c01a8b9954163"/>
    <p:sldId xmlns:r="http://schemas.openxmlformats.org/officeDocument/2006/relationships" id="257" r:id="R4474dd7f6b304268"/>
    <p:sldId xmlns:r="http://schemas.openxmlformats.org/officeDocument/2006/relationships" id="258" r:id="Rdae6e6041f7c4f1e"/>
    <p:sldId xmlns:r="http://schemas.openxmlformats.org/officeDocument/2006/relationships" id="259" r:id="Rd65464da51ee4c02"/>
    <p:sldId xmlns:r="http://schemas.openxmlformats.org/officeDocument/2006/relationships" id="260" r:id="R9b17afc2ef6b484e"/>
    <p:sldId xmlns:r="http://schemas.openxmlformats.org/officeDocument/2006/relationships" id="261" r:id="R733b9f2d24534cf3"/>
    <p:sldId xmlns:r="http://schemas.openxmlformats.org/officeDocument/2006/relationships" id="262" r:id="R36ba4550f51d4a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c89df3596c491c" /><Relationship Type="http://schemas.openxmlformats.org/officeDocument/2006/relationships/slide" Target="/ppt/slides/slide1.xml" Id="R660c01a8b9954163" /><Relationship Type="http://schemas.openxmlformats.org/officeDocument/2006/relationships/slide" Target="/ppt/slides/slide2.xml" Id="R4474dd7f6b304268" /><Relationship Type="http://schemas.openxmlformats.org/officeDocument/2006/relationships/slide" Target="/ppt/slides/slide3.xml" Id="Rdae6e6041f7c4f1e" /><Relationship Type="http://schemas.openxmlformats.org/officeDocument/2006/relationships/slide" Target="/ppt/slides/slide4.xml" Id="Rd65464da51ee4c02" /><Relationship Type="http://schemas.openxmlformats.org/officeDocument/2006/relationships/slide" Target="/ppt/slides/slide5.xml" Id="R9b17afc2ef6b484e" /><Relationship Type="http://schemas.openxmlformats.org/officeDocument/2006/relationships/slide" Target="/ppt/slides/slide6.xml" Id="R733b9f2d24534cf3" /><Relationship Type="http://schemas.openxmlformats.org/officeDocument/2006/relationships/slide" Target="/ppt/slides/slide7.xml" Id="R36ba4550f51d4a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b645a8e45345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228d92bf204033" /><Relationship Type="http://schemas.openxmlformats.org/officeDocument/2006/relationships/theme" Target="/ppt/slideMasters/theme/theme1.xml" Id="Rbc12ab32288247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228d92bf2040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ff0a53b5f40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7cc68edb74d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a07f243cd43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2d73e9fee4a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7875dc9ee43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6be5f0a194f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3e52dbe4649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PROVENTA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PROVENTA HOLDING AS ble etablert [år] og holder til i Fyllingsdalen.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−79 413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305 205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EIDEBAKKEN THOMAS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HOLMSEN YNGVE KORSVOLD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Spelhaugen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5147 Fyllingsdalen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916 645 996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PROVENTA HOLDING AS</a:t>
            </a:r>
          </a:p>
        </p:txBody>
      </p:sp>
    </p:spTree>
  </p:cSld>
  <p:clrMapOvr>
    <a:masterClrMapping xmlns:a="http://schemas.openxmlformats.org/drawingml/2006/main"/>
  </p:clrMapOvr>
</p:sld>
</file>