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4712423cb74f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a2518289564884"/>
  </p:sldMasterIdLst>
  <p:sldIdLst>
    <p:sldId xmlns:r="http://schemas.openxmlformats.org/officeDocument/2006/relationships" id="256" r:id="R66756288de3b4cf4"/>
    <p:sldId xmlns:r="http://schemas.openxmlformats.org/officeDocument/2006/relationships" id="257" r:id="R9579f28e0aa64fd3"/>
    <p:sldId xmlns:r="http://schemas.openxmlformats.org/officeDocument/2006/relationships" id="258" r:id="R31f75ca804a749cc"/>
    <p:sldId xmlns:r="http://schemas.openxmlformats.org/officeDocument/2006/relationships" id="259" r:id="R786c4b895044422c"/>
    <p:sldId xmlns:r="http://schemas.openxmlformats.org/officeDocument/2006/relationships" id="260" r:id="R3236c87c89cc4141"/>
    <p:sldId xmlns:r="http://schemas.openxmlformats.org/officeDocument/2006/relationships" id="261" r:id="R627a43fedf764a54"/>
    <p:sldId xmlns:r="http://schemas.openxmlformats.org/officeDocument/2006/relationships" id="262" r:id="Red3c25d84e0b49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a2518289564884" /><Relationship Type="http://schemas.openxmlformats.org/officeDocument/2006/relationships/slide" Target="/ppt/slides/slide1.xml" Id="R66756288de3b4cf4" /><Relationship Type="http://schemas.openxmlformats.org/officeDocument/2006/relationships/slide" Target="/ppt/slides/slide2.xml" Id="R9579f28e0aa64fd3" /><Relationship Type="http://schemas.openxmlformats.org/officeDocument/2006/relationships/slide" Target="/ppt/slides/slide3.xml" Id="R31f75ca804a749cc" /><Relationship Type="http://schemas.openxmlformats.org/officeDocument/2006/relationships/slide" Target="/ppt/slides/slide4.xml" Id="R786c4b895044422c" /><Relationship Type="http://schemas.openxmlformats.org/officeDocument/2006/relationships/slide" Target="/ppt/slides/slide5.xml" Id="R3236c87c89cc4141" /><Relationship Type="http://schemas.openxmlformats.org/officeDocument/2006/relationships/slide" Target="/ppt/slides/slide6.xml" Id="R627a43fedf764a54" /><Relationship Type="http://schemas.openxmlformats.org/officeDocument/2006/relationships/slide" Target="/ppt/slides/slide7.xml" Id="Red3c25d84e0b49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d780fa1b824e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e0bb876e814a0c" /><Relationship Type="http://schemas.openxmlformats.org/officeDocument/2006/relationships/theme" Target="/ppt/slideMasters/theme/theme1.xml" Id="R01c57f5427b449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e0bb876e814a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b92dbe15ee42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1f42e0ad8649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e5c67310bd49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126d12784048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0140c44b75471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fd8d30a538496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a9ff98b2e44c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SWOOP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SWOOP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SWOOP GROUP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SWOOP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SWOOP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SWOOP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−10 657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201 863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3 009 665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3 059 672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SWOOP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SÆTRE MARTIN WIK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SWOOP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Kalvedalsveien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916 640 471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SWOOP GROUP AS</a:t>
            </a:r>
          </a:p>
        </p:txBody>
      </p:sp>
    </p:spTree>
  </p:cSld>
  <p:clrMapOvr>
    <a:masterClrMapping xmlns:a="http://schemas.openxmlformats.org/drawingml/2006/main"/>
  </p:clrMapOvr>
</p:sld>
</file>