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acee7c39e141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0f6fdf5641417f"/>
  </p:sldMasterIdLst>
  <p:sldIdLst>
    <p:sldId xmlns:r="http://schemas.openxmlformats.org/officeDocument/2006/relationships" id="256" r:id="Rc8ad83e2aa134a6b"/>
    <p:sldId xmlns:r="http://schemas.openxmlformats.org/officeDocument/2006/relationships" id="257" r:id="Raa65f5a9b4ef4a99"/>
    <p:sldId xmlns:r="http://schemas.openxmlformats.org/officeDocument/2006/relationships" id="258" r:id="Rc66ff6b66f6d4a08"/>
    <p:sldId xmlns:r="http://schemas.openxmlformats.org/officeDocument/2006/relationships" id="259" r:id="R98a55e1f5ec949bf"/>
    <p:sldId xmlns:r="http://schemas.openxmlformats.org/officeDocument/2006/relationships" id="260" r:id="R89f293259eec4369"/>
    <p:sldId xmlns:r="http://schemas.openxmlformats.org/officeDocument/2006/relationships" id="261" r:id="R5cdab640c94c4e31"/>
    <p:sldId xmlns:r="http://schemas.openxmlformats.org/officeDocument/2006/relationships" id="262" r:id="Re95594d1185249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0f6fdf5641417f" /><Relationship Type="http://schemas.openxmlformats.org/officeDocument/2006/relationships/slide" Target="/ppt/slides/slide1.xml" Id="Rc8ad83e2aa134a6b" /><Relationship Type="http://schemas.openxmlformats.org/officeDocument/2006/relationships/slide" Target="/ppt/slides/slide2.xml" Id="Raa65f5a9b4ef4a99" /><Relationship Type="http://schemas.openxmlformats.org/officeDocument/2006/relationships/slide" Target="/ppt/slides/slide3.xml" Id="Rc66ff6b66f6d4a08" /><Relationship Type="http://schemas.openxmlformats.org/officeDocument/2006/relationships/slide" Target="/ppt/slides/slide4.xml" Id="R98a55e1f5ec949bf" /><Relationship Type="http://schemas.openxmlformats.org/officeDocument/2006/relationships/slide" Target="/ppt/slides/slide5.xml" Id="R89f293259eec4369" /><Relationship Type="http://schemas.openxmlformats.org/officeDocument/2006/relationships/slide" Target="/ppt/slides/slide6.xml" Id="R5cdab640c94c4e31" /><Relationship Type="http://schemas.openxmlformats.org/officeDocument/2006/relationships/slide" Target="/ppt/slides/slide7.xml" Id="Re95594d1185249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b1fef5273342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7d4b687be749e2" /><Relationship Type="http://schemas.openxmlformats.org/officeDocument/2006/relationships/theme" Target="/ppt/slideMasters/theme/theme1.xml" Id="R0d94f418d3f740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7d4b687be749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594d7f489f4e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3698a739c146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34c547566140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57dbe5c0dc44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6e5493b5b343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9865abad354e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fc9bcbf2104d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OMTS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OMTS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OMTS HOLDING AS ble etablert [år] og holder til i Svorkmo.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OMTS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OMTS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OMTS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−16 648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291 940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8 027 893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8 074 864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OMTS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MONSETH ODDBJØRN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OMTS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Årlivollvegen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7327 Svorkmo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916 640 242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OMTS HOLDING AS</a:t>
            </a:r>
          </a:p>
        </p:txBody>
      </p:sp>
    </p:spTree>
  </p:cSld>
  <p:clrMapOvr>
    <a:masterClrMapping xmlns:a="http://schemas.openxmlformats.org/drawingml/2006/main"/>
  </p:clrMapOvr>
</p:sld>
</file>