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323b92dcd045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9197b6b1ba4c27"/>
  </p:sldMasterIdLst>
  <p:sldIdLst>
    <p:sldId xmlns:r="http://schemas.openxmlformats.org/officeDocument/2006/relationships" id="256" r:id="R61e36e0825c84e39"/>
    <p:sldId xmlns:r="http://schemas.openxmlformats.org/officeDocument/2006/relationships" id="257" r:id="R76c689f60df34aa8"/>
    <p:sldId xmlns:r="http://schemas.openxmlformats.org/officeDocument/2006/relationships" id="258" r:id="Rc6842068cdd5410b"/>
    <p:sldId xmlns:r="http://schemas.openxmlformats.org/officeDocument/2006/relationships" id="259" r:id="R6d96c42b105b4332"/>
    <p:sldId xmlns:r="http://schemas.openxmlformats.org/officeDocument/2006/relationships" id="260" r:id="R543cadae3d7b4013"/>
    <p:sldId xmlns:r="http://schemas.openxmlformats.org/officeDocument/2006/relationships" id="261" r:id="Ra34ec0fd58e14c33"/>
    <p:sldId xmlns:r="http://schemas.openxmlformats.org/officeDocument/2006/relationships" id="262" r:id="Rc91564d2f83c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197b6b1ba4c27" /><Relationship Type="http://schemas.openxmlformats.org/officeDocument/2006/relationships/slide" Target="/ppt/slides/slide1.xml" Id="R61e36e0825c84e39" /><Relationship Type="http://schemas.openxmlformats.org/officeDocument/2006/relationships/slide" Target="/ppt/slides/slide2.xml" Id="R76c689f60df34aa8" /><Relationship Type="http://schemas.openxmlformats.org/officeDocument/2006/relationships/slide" Target="/ppt/slides/slide3.xml" Id="Rc6842068cdd5410b" /><Relationship Type="http://schemas.openxmlformats.org/officeDocument/2006/relationships/slide" Target="/ppt/slides/slide4.xml" Id="R6d96c42b105b4332" /><Relationship Type="http://schemas.openxmlformats.org/officeDocument/2006/relationships/slide" Target="/ppt/slides/slide5.xml" Id="R543cadae3d7b4013" /><Relationship Type="http://schemas.openxmlformats.org/officeDocument/2006/relationships/slide" Target="/ppt/slides/slide6.xml" Id="Ra34ec0fd58e14c33" /><Relationship Type="http://schemas.openxmlformats.org/officeDocument/2006/relationships/slide" Target="/ppt/slides/slide7.xml" Id="Rc91564d2f83c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853a797294b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f03dadc824f03" /><Relationship Type="http://schemas.openxmlformats.org/officeDocument/2006/relationships/theme" Target="/ppt/slideMasters/theme/theme1.xml" Id="Recb636f0ed0d48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2f03dadc824f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93b43da3e41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aea2105ab49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275d8500a47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f1f2e6bfa4f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8378ed13f4f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e27da8f7f46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628348afb44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