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bfb91d08d041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1e185bc25d44fd"/>
  </p:sldMasterIdLst>
  <p:sldIdLst>
    <p:sldId xmlns:r="http://schemas.openxmlformats.org/officeDocument/2006/relationships" id="256" r:id="R1fbfe2a0a844429b"/>
    <p:sldId xmlns:r="http://schemas.openxmlformats.org/officeDocument/2006/relationships" id="257" r:id="R01c577c34de44021"/>
    <p:sldId xmlns:r="http://schemas.openxmlformats.org/officeDocument/2006/relationships" id="258" r:id="Rc4f35f8ae5d6493f"/>
    <p:sldId xmlns:r="http://schemas.openxmlformats.org/officeDocument/2006/relationships" id="259" r:id="R0b4b443f7a0e45b6"/>
    <p:sldId xmlns:r="http://schemas.openxmlformats.org/officeDocument/2006/relationships" id="260" r:id="R28b1a9652cf94249"/>
    <p:sldId xmlns:r="http://schemas.openxmlformats.org/officeDocument/2006/relationships" id="261" r:id="R5faecde216194aeb"/>
    <p:sldId xmlns:r="http://schemas.openxmlformats.org/officeDocument/2006/relationships" id="262" r:id="Rabeb2018a0c84b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1e185bc25d44fd" /><Relationship Type="http://schemas.openxmlformats.org/officeDocument/2006/relationships/slide" Target="/ppt/slides/slide1.xml" Id="R1fbfe2a0a844429b" /><Relationship Type="http://schemas.openxmlformats.org/officeDocument/2006/relationships/slide" Target="/ppt/slides/slide2.xml" Id="R01c577c34de44021" /><Relationship Type="http://schemas.openxmlformats.org/officeDocument/2006/relationships/slide" Target="/ppt/slides/slide3.xml" Id="Rc4f35f8ae5d6493f" /><Relationship Type="http://schemas.openxmlformats.org/officeDocument/2006/relationships/slide" Target="/ppt/slides/slide4.xml" Id="R0b4b443f7a0e45b6" /><Relationship Type="http://schemas.openxmlformats.org/officeDocument/2006/relationships/slide" Target="/ppt/slides/slide5.xml" Id="R28b1a9652cf94249" /><Relationship Type="http://schemas.openxmlformats.org/officeDocument/2006/relationships/slide" Target="/ppt/slides/slide6.xml" Id="R5faecde216194aeb" /><Relationship Type="http://schemas.openxmlformats.org/officeDocument/2006/relationships/slide" Target="/ppt/slides/slide7.xml" Id="Rabeb2018a0c84b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08036b996646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e5282c03e4a62" /><Relationship Type="http://schemas.openxmlformats.org/officeDocument/2006/relationships/theme" Target="/ppt/slideMasters/theme/theme1.xml" Id="R7021d6c41f4649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e5282c03e4a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47fd22aac42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e5d55694c43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b3074ca1d4a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0e1b21d7245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ef00116ad4b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a3955e8744c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b8413b3804b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EMHA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EMHA AS ble etablert [år] og holder til i Mehamn.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1 012 764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4 045 665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4 291 117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ARE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Lillebergveien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9770 Mehamn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916 622 937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EMHA AS</a:t>
            </a:r>
          </a:p>
        </p:txBody>
      </p:sp>
    </p:spTree>
  </p:cSld>
  <p:clrMapOvr>
    <a:masterClrMapping xmlns:a="http://schemas.openxmlformats.org/drawingml/2006/main"/>
  </p:clrMapOvr>
</p:sld>
</file>