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c6ba40efb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c2ce9d22ce460b"/>
  </p:sldMasterIdLst>
  <p:sldIdLst>
    <p:sldId xmlns:r="http://schemas.openxmlformats.org/officeDocument/2006/relationships" id="256" r:id="R91b9da1e17894f58"/>
    <p:sldId xmlns:r="http://schemas.openxmlformats.org/officeDocument/2006/relationships" id="257" r:id="R241cde6a559d4518"/>
    <p:sldId xmlns:r="http://schemas.openxmlformats.org/officeDocument/2006/relationships" id="258" r:id="R77b1ec496f3a44d5"/>
    <p:sldId xmlns:r="http://schemas.openxmlformats.org/officeDocument/2006/relationships" id="259" r:id="R8ae47a8cdda1415c"/>
    <p:sldId xmlns:r="http://schemas.openxmlformats.org/officeDocument/2006/relationships" id="260" r:id="Ra874f24348214e40"/>
    <p:sldId xmlns:r="http://schemas.openxmlformats.org/officeDocument/2006/relationships" id="261" r:id="Rccd6012aa13541d4"/>
    <p:sldId xmlns:r="http://schemas.openxmlformats.org/officeDocument/2006/relationships" id="262" r:id="Rb4a00e80c35e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2ce9d22ce460b" /><Relationship Type="http://schemas.openxmlformats.org/officeDocument/2006/relationships/slide" Target="/ppt/slides/slide1.xml" Id="R91b9da1e17894f58" /><Relationship Type="http://schemas.openxmlformats.org/officeDocument/2006/relationships/slide" Target="/ppt/slides/slide2.xml" Id="R241cde6a559d4518" /><Relationship Type="http://schemas.openxmlformats.org/officeDocument/2006/relationships/slide" Target="/ppt/slides/slide3.xml" Id="R77b1ec496f3a44d5" /><Relationship Type="http://schemas.openxmlformats.org/officeDocument/2006/relationships/slide" Target="/ppt/slides/slide4.xml" Id="R8ae47a8cdda1415c" /><Relationship Type="http://schemas.openxmlformats.org/officeDocument/2006/relationships/slide" Target="/ppt/slides/slide5.xml" Id="Ra874f24348214e40" /><Relationship Type="http://schemas.openxmlformats.org/officeDocument/2006/relationships/slide" Target="/ppt/slides/slide6.xml" Id="Rccd6012aa13541d4" /><Relationship Type="http://schemas.openxmlformats.org/officeDocument/2006/relationships/slide" Target="/ppt/slides/slide7.xml" Id="Rb4a00e80c35e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6d0cb232e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da73d8754ce5" /><Relationship Type="http://schemas.openxmlformats.org/officeDocument/2006/relationships/theme" Target="/ppt/slideMasters/theme/theme1.xml" Id="R624f1d6be11a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fda73d875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c3eaf2fee49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3bfce4e440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c176a9104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b8551908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9bced05754e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09f5fe22d40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249eb6662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628 965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4 644 404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39 900 124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