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1d0eb74481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4695960014a25"/>
  </p:sldMasterIdLst>
  <p:sldIdLst>
    <p:sldId xmlns:r="http://schemas.openxmlformats.org/officeDocument/2006/relationships" id="256" r:id="R09b24cc63ab24dc9"/>
    <p:sldId xmlns:r="http://schemas.openxmlformats.org/officeDocument/2006/relationships" id="257" r:id="R066a162163ce49d0"/>
    <p:sldId xmlns:r="http://schemas.openxmlformats.org/officeDocument/2006/relationships" id="258" r:id="R461483ab217a4f45"/>
    <p:sldId xmlns:r="http://schemas.openxmlformats.org/officeDocument/2006/relationships" id="259" r:id="R1cbf46c714134e28"/>
    <p:sldId xmlns:r="http://schemas.openxmlformats.org/officeDocument/2006/relationships" id="260" r:id="Rd1fa173804064b07"/>
    <p:sldId xmlns:r="http://schemas.openxmlformats.org/officeDocument/2006/relationships" id="261" r:id="R4e57c56e2f03496e"/>
    <p:sldId xmlns:r="http://schemas.openxmlformats.org/officeDocument/2006/relationships" id="262" r:id="Rab490e7384c244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4695960014a25" /><Relationship Type="http://schemas.openxmlformats.org/officeDocument/2006/relationships/slide" Target="/ppt/slides/slide1.xml" Id="R09b24cc63ab24dc9" /><Relationship Type="http://schemas.openxmlformats.org/officeDocument/2006/relationships/slide" Target="/ppt/slides/slide2.xml" Id="R066a162163ce49d0" /><Relationship Type="http://schemas.openxmlformats.org/officeDocument/2006/relationships/slide" Target="/ppt/slides/slide3.xml" Id="R461483ab217a4f45" /><Relationship Type="http://schemas.openxmlformats.org/officeDocument/2006/relationships/slide" Target="/ppt/slides/slide4.xml" Id="R1cbf46c714134e28" /><Relationship Type="http://schemas.openxmlformats.org/officeDocument/2006/relationships/slide" Target="/ppt/slides/slide5.xml" Id="Rd1fa173804064b07" /><Relationship Type="http://schemas.openxmlformats.org/officeDocument/2006/relationships/slide" Target="/ppt/slides/slide6.xml" Id="R4e57c56e2f03496e" /><Relationship Type="http://schemas.openxmlformats.org/officeDocument/2006/relationships/slide" Target="/ppt/slides/slide7.xml" Id="Rab490e7384c244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6e9b0a058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d5e6f18354d6e" /><Relationship Type="http://schemas.openxmlformats.org/officeDocument/2006/relationships/theme" Target="/ppt/slideMasters/theme/theme1.xml" Id="Rbca276a6ec7c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1d5e6f1835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2c599bc3c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19c81d2f6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10ada5854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596fe49a5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94afbc5c24d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fb9567c84b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cc806335d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MIDTUN DEKK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 DEKK HOLDING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8 118 143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Midtunlia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916 619 979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