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3fb1b6a0a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16c5ca798c4f07"/>
  </p:sldMasterIdLst>
  <p:sldIdLst>
    <p:sldId xmlns:r="http://schemas.openxmlformats.org/officeDocument/2006/relationships" id="256" r:id="R383c10aa46c842b3"/>
    <p:sldId xmlns:r="http://schemas.openxmlformats.org/officeDocument/2006/relationships" id="257" r:id="Rec4abd105fe04399"/>
    <p:sldId xmlns:r="http://schemas.openxmlformats.org/officeDocument/2006/relationships" id="258" r:id="R8bdc7e51c19040c0"/>
    <p:sldId xmlns:r="http://schemas.openxmlformats.org/officeDocument/2006/relationships" id="259" r:id="Ra67af5920b954807"/>
    <p:sldId xmlns:r="http://schemas.openxmlformats.org/officeDocument/2006/relationships" id="260" r:id="R97cdeba3bb994337"/>
    <p:sldId xmlns:r="http://schemas.openxmlformats.org/officeDocument/2006/relationships" id="261" r:id="Rf0d655939cd340e5"/>
    <p:sldId xmlns:r="http://schemas.openxmlformats.org/officeDocument/2006/relationships" id="262" r:id="R0b17ce928fa0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6c5ca798c4f07" /><Relationship Type="http://schemas.openxmlformats.org/officeDocument/2006/relationships/slide" Target="/ppt/slides/slide1.xml" Id="R383c10aa46c842b3" /><Relationship Type="http://schemas.openxmlformats.org/officeDocument/2006/relationships/slide" Target="/ppt/slides/slide2.xml" Id="Rec4abd105fe04399" /><Relationship Type="http://schemas.openxmlformats.org/officeDocument/2006/relationships/slide" Target="/ppt/slides/slide3.xml" Id="R8bdc7e51c19040c0" /><Relationship Type="http://schemas.openxmlformats.org/officeDocument/2006/relationships/slide" Target="/ppt/slides/slide4.xml" Id="Ra67af5920b954807" /><Relationship Type="http://schemas.openxmlformats.org/officeDocument/2006/relationships/slide" Target="/ppt/slides/slide5.xml" Id="R97cdeba3bb994337" /><Relationship Type="http://schemas.openxmlformats.org/officeDocument/2006/relationships/slide" Target="/ppt/slides/slide6.xml" Id="Rf0d655939cd340e5" /><Relationship Type="http://schemas.openxmlformats.org/officeDocument/2006/relationships/slide" Target="/ppt/slides/slide7.xml" Id="R0b17ce928fa0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d9c5464b4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cce9e4f4d48b7" /><Relationship Type="http://schemas.openxmlformats.org/officeDocument/2006/relationships/theme" Target="/ppt/slideMasters/theme/theme1.xml" Id="R053ff4a55f93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cce9e4f4d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3aa5b1f56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f721a2592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390421543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e00fd4be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c51834ec44c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50f1ffa342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64efed08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FJÆRE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1 031 568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25 745 054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33 749 702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Colletts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01 91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916 609 647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FJÆRE INVEST AS</a:t>
            </a:r>
          </a:p>
        </p:txBody>
      </p:sp>
    </p:spTree>
  </p:cSld>
  <p:clrMapOvr>
    <a:masterClrMapping xmlns:a="http://schemas.openxmlformats.org/drawingml/2006/main"/>
  </p:clrMapOvr>
</p:sld>
</file>