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2cfff897ce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2f74390083427b"/>
  </p:sldMasterIdLst>
  <p:sldIdLst>
    <p:sldId xmlns:r="http://schemas.openxmlformats.org/officeDocument/2006/relationships" id="256" r:id="R5b1d12aa6217475b"/>
    <p:sldId xmlns:r="http://schemas.openxmlformats.org/officeDocument/2006/relationships" id="257" r:id="Ra8eae8263cc04461"/>
    <p:sldId xmlns:r="http://schemas.openxmlformats.org/officeDocument/2006/relationships" id="258" r:id="R3365453a4fed4880"/>
    <p:sldId xmlns:r="http://schemas.openxmlformats.org/officeDocument/2006/relationships" id="259" r:id="R8b1f3e47ccc44335"/>
    <p:sldId xmlns:r="http://schemas.openxmlformats.org/officeDocument/2006/relationships" id="260" r:id="Rb6d29f3714da4ae2"/>
    <p:sldId xmlns:r="http://schemas.openxmlformats.org/officeDocument/2006/relationships" id="261" r:id="R3232723cfb7c49f9"/>
    <p:sldId xmlns:r="http://schemas.openxmlformats.org/officeDocument/2006/relationships" id="262" r:id="R62116be92a93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f74390083427b" /><Relationship Type="http://schemas.openxmlformats.org/officeDocument/2006/relationships/slide" Target="/ppt/slides/slide1.xml" Id="R5b1d12aa6217475b" /><Relationship Type="http://schemas.openxmlformats.org/officeDocument/2006/relationships/slide" Target="/ppt/slides/slide2.xml" Id="Ra8eae8263cc04461" /><Relationship Type="http://schemas.openxmlformats.org/officeDocument/2006/relationships/slide" Target="/ppt/slides/slide3.xml" Id="R3365453a4fed4880" /><Relationship Type="http://schemas.openxmlformats.org/officeDocument/2006/relationships/slide" Target="/ppt/slides/slide4.xml" Id="R8b1f3e47ccc44335" /><Relationship Type="http://schemas.openxmlformats.org/officeDocument/2006/relationships/slide" Target="/ppt/slides/slide5.xml" Id="Rb6d29f3714da4ae2" /><Relationship Type="http://schemas.openxmlformats.org/officeDocument/2006/relationships/slide" Target="/ppt/slides/slide6.xml" Id="R3232723cfb7c49f9" /><Relationship Type="http://schemas.openxmlformats.org/officeDocument/2006/relationships/slide" Target="/ppt/slides/slide7.xml" Id="R62116be92a93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7b016441f4a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f164cf1f041d2" /><Relationship Type="http://schemas.openxmlformats.org/officeDocument/2006/relationships/theme" Target="/ppt/slideMasters/theme/theme1.xml" Id="Rb9e506f51328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af164cf1f0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418eb2d7944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12ac45f7f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0b4fd768742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bb786c4194c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960b541d046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cf5f6f1c742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156e49e949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LERØY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2 422 004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ROGER HJARTSJØ LERØY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