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5a640e203e49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ce8d14f50246f9"/>
  </p:sldMasterIdLst>
  <p:sldIdLst>
    <p:sldId xmlns:r="http://schemas.openxmlformats.org/officeDocument/2006/relationships" id="256" r:id="R761c8edfb6fe4ee3"/>
    <p:sldId xmlns:r="http://schemas.openxmlformats.org/officeDocument/2006/relationships" id="257" r:id="R2ed06c2c08ad45c6"/>
    <p:sldId xmlns:r="http://schemas.openxmlformats.org/officeDocument/2006/relationships" id="258" r:id="R890b91b1fb254b30"/>
    <p:sldId xmlns:r="http://schemas.openxmlformats.org/officeDocument/2006/relationships" id="259" r:id="Rf6fbb6ba4bb74e8a"/>
    <p:sldId xmlns:r="http://schemas.openxmlformats.org/officeDocument/2006/relationships" id="260" r:id="R7258de28525e4c91"/>
    <p:sldId xmlns:r="http://schemas.openxmlformats.org/officeDocument/2006/relationships" id="261" r:id="R0b92f448208341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ce8d14f50246f9" /><Relationship Type="http://schemas.openxmlformats.org/officeDocument/2006/relationships/slide" Target="/ppt/slides/slide1.xml" Id="R761c8edfb6fe4ee3" /><Relationship Type="http://schemas.openxmlformats.org/officeDocument/2006/relationships/slide" Target="/ppt/slides/slide2.xml" Id="R2ed06c2c08ad45c6" /><Relationship Type="http://schemas.openxmlformats.org/officeDocument/2006/relationships/slide" Target="/ppt/slides/slide3.xml" Id="R890b91b1fb254b30" /><Relationship Type="http://schemas.openxmlformats.org/officeDocument/2006/relationships/slide" Target="/ppt/slides/slide4.xml" Id="Rf6fbb6ba4bb74e8a" /><Relationship Type="http://schemas.openxmlformats.org/officeDocument/2006/relationships/slide" Target="/ppt/slides/slide5.xml" Id="R7258de28525e4c91" /><Relationship Type="http://schemas.openxmlformats.org/officeDocument/2006/relationships/slide" Target="/ppt/slides/slide6.xml" Id="R0b92f448208341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1169720f44c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ad50ee29b4d23" /><Relationship Type="http://schemas.openxmlformats.org/officeDocument/2006/relationships/theme" Target="/ppt/slideMasters/theme/theme1.xml" Id="Rc68e6e3bdab24e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2ad50ee29b4d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48ce90bf043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d723299fd45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a452f753d44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c319d15be41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cda266bda48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2c91bcafd40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916 590 245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