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c3939aa57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7c3cc4af14dfe"/>
  </p:sldMasterIdLst>
  <p:sldIdLst>
    <p:sldId xmlns:r="http://schemas.openxmlformats.org/officeDocument/2006/relationships" id="256" r:id="Re363fa6125b54fa3"/>
    <p:sldId xmlns:r="http://schemas.openxmlformats.org/officeDocument/2006/relationships" id="257" r:id="Raf882346bcb544b5"/>
    <p:sldId xmlns:r="http://schemas.openxmlformats.org/officeDocument/2006/relationships" id="258" r:id="Rc32c001f8d90480b"/>
    <p:sldId xmlns:r="http://schemas.openxmlformats.org/officeDocument/2006/relationships" id="259" r:id="Rb48bd787661646d0"/>
    <p:sldId xmlns:r="http://schemas.openxmlformats.org/officeDocument/2006/relationships" id="260" r:id="R19104856adc142a2"/>
    <p:sldId xmlns:r="http://schemas.openxmlformats.org/officeDocument/2006/relationships" id="261" r:id="R074024db0a5c45ca"/>
    <p:sldId xmlns:r="http://schemas.openxmlformats.org/officeDocument/2006/relationships" id="262" r:id="R2c6e36b9eaf4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7c3cc4af14dfe" /><Relationship Type="http://schemas.openxmlformats.org/officeDocument/2006/relationships/slide" Target="/ppt/slides/slide1.xml" Id="Re363fa6125b54fa3" /><Relationship Type="http://schemas.openxmlformats.org/officeDocument/2006/relationships/slide" Target="/ppt/slides/slide2.xml" Id="Raf882346bcb544b5" /><Relationship Type="http://schemas.openxmlformats.org/officeDocument/2006/relationships/slide" Target="/ppt/slides/slide3.xml" Id="Rc32c001f8d90480b" /><Relationship Type="http://schemas.openxmlformats.org/officeDocument/2006/relationships/slide" Target="/ppt/slides/slide4.xml" Id="Rb48bd787661646d0" /><Relationship Type="http://schemas.openxmlformats.org/officeDocument/2006/relationships/slide" Target="/ppt/slides/slide5.xml" Id="R19104856adc142a2" /><Relationship Type="http://schemas.openxmlformats.org/officeDocument/2006/relationships/slide" Target="/ppt/slides/slide6.xml" Id="R074024db0a5c45ca" /><Relationship Type="http://schemas.openxmlformats.org/officeDocument/2006/relationships/slide" Target="/ppt/slides/slide7.xml" Id="R2c6e36b9eaf4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3fcbe48ae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4337e46334bae" /><Relationship Type="http://schemas.openxmlformats.org/officeDocument/2006/relationships/theme" Target="/ppt/slideMasters/theme/theme1.xml" Id="Re38f6b87835d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4337e4633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468c3f285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42bcff661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8b283dc51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e667175d2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fdb309367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ab6fcf881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90baceea6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SØNSTERUD AS SPORT SYKKELFABRIKK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AS SPORT SYKKELFABRIKK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ODD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post@sonsterudsport.no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www.nunataq.no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