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a6f4c1b78841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30f390182c4d13"/>
  </p:sldMasterIdLst>
  <p:sldIdLst>
    <p:sldId xmlns:r="http://schemas.openxmlformats.org/officeDocument/2006/relationships" id="256" r:id="R67aad7ade21e4fc7"/>
    <p:sldId xmlns:r="http://schemas.openxmlformats.org/officeDocument/2006/relationships" id="257" r:id="Rfc2078029402460a"/>
    <p:sldId xmlns:r="http://schemas.openxmlformats.org/officeDocument/2006/relationships" id="258" r:id="R569f33a13e254a0c"/>
    <p:sldId xmlns:r="http://schemas.openxmlformats.org/officeDocument/2006/relationships" id="259" r:id="R6f2dc854da9b47fd"/>
    <p:sldId xmlns:r="http://schemas.openxmlformats.org/officeDocument/2006/relationships" id="260" r:id="Ra07d48b99cba4bff"/>
    <p:sldId xmlns:r="http://schemas.openxmlformats.org/officeDocument/2006/relationships" id="261" r:id="Re305e3cd521a4c87"/>
    <p:sldId xmlns:r="http://schemas.openxmlformats.org/officeDocument/2006/relationships" id="262" r:id="R5b626d8a7ba44d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30f390182c4d13" /><Relationship Type="http://schemas.openxmlformats.org/officeDocument/2006/relationships/slide" Target="/ppt/slides/slide1.xml" Id="R67aad7ade21e4fc7" /><Relationship Type="http://schemas.openxmlformats.org/officeDocument/2006/relationships/slide" Target="/ppt/slides/slide2.xml" Id="Rfc2078029402460a" /><Relationship Type="http://schemas.openxmlformats.org/officeDocument/2006/relationships/slide" Target="/ppt/slides/slide3.xml" Id="R569f33a13e254a0c" /><Relationship Type="http://schemas.openxmlformats.org/officeDocument/2006/relationships/slide" Target="/ppt/slides/slide4.xml" Id="R6f2dc854da9b47fd" /><Relationship Type="http://schemas.openxmlformats.org/officeDocument/2006/relationships/slide" Target="/ppt/slides/slide5.xml" Id="Ra07d48b99cba4bff" /><Relationship Type="http://schemas.openxmlformats.org/officeDocument/2006/relationships/slide" Target="/ppt/slides/slide6.xml" Id="Re305e3cd521a4c87" /><Relationship Type="http://schemas.openxmlformats.org/officeDocument/2006/relationships/slide" Target="/ppt/slides/slide7.xml" Id="R5b626d8a7ba44d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742f53a2f044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faa01ffed487d" /><Relationship Type="http://schemas.openxmlformats.org/officeDocument/2006/relationships/theme" Target="/ppt/slideMasters/theme/theme1.xml" Id="Re3d17235cc2c42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4faa01ffed48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dfd7411684b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acf03cd1b4c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e4afb60ab46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67c66264849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d9086f0d34b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6fcbdcd4c42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6677b016f41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DALE MALO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MALO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MALO HOLDING AS ble etablert [år] og holder til i Elnesvågen.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MALO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MALO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MALO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2 573 906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−3 170 263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−20 150 825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91 863 449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96 192 984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MALO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HOLDING AS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MALO HOLDING II AS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MALO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Myrbostadvegen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6440 Elnesvågen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916 563 159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MALO HOLDING AS</a:t>
            </a:r>
          </a:p>
        </p:txBody>
      </p:sp>
    </p:spTree>
  </p:cSld>
  <p:clrMapOvr>
    <a:masterClrMapping xmlns:a="http://schemas.openxmlformats.org/drawingml/2006/main"/>
  </p:clrMapOvr>
</p:sld>
</file>