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aa300b64f4416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5886166838464a"/>
  </p:sldMasterIdLst>
  <p:sldIdLst>
    <p:sldId xmlns:r="http://schemas.openxmlformats.org/officeDocument/2006/relationships" id="256" r:id="R57d8735a13844b35"/>
    <p:sldId xmlns:r="http://schemas.openxmlformats.org/officeDocument/2006/relationships" id="257" r:id="R36d78cf7ce6e49d7"/>
    <p:sldId xmlns:r="http://schemas.openxmlformats.org/officeDocument/2006/relationships" id="258" r:id="Rc7161f4149594aed"/>
    <p:sldId xmlns:r="http://schemas.openxmlformats.org/officeDocument/2006/relationships" id="259" r:id="Radef6373a1b54f24"/>
    <p:sldId xmlns:r="http://schemas.openxmlformats.org/officeDocument/2006/relationships" id="260" r:id="R60eaf0c8c69c4127"/>
    <p:sldId xmlns:r="http://schemas.openxmlformats.org/officeDocument/2006/relationships" id="261" r:id="Rc2dc3358a7154c36"/>
    <p:sldId xmlns:r="http://schemas.openxmlformats.org/officeDocument/2006/relationships" id="262" r:id="R3ccc9b26e4a14bd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5886166838464a" /><Relationship Type="http://schemas.openxmlformats.org/officeDocument/2006/relationships/slide" Target="/ppt/slides/slide1.xml" Id="R57d8735a13844b35" /><Relationship Type="http://schemas.openxmlformats.org/officeDocument/2006/relationships/slide" Target="/ppt/slides/slide2.xml" Id="R36d78cf7ce6e49d7" /><Relationship Type="http://schemas.openxmlformats.org/officeDocument/2006/relationships/slide" Target="/ppt/slides/slide3.xml" Id="Rc7161f4149594aed" /><Relationship Type="http://schemas.openxmlformats.org/officeDocument/2006/relationships/slide" Target="/ppt/slides/slide4.xml" Id="Radef6373a1b54f24" /><Relationship Type="http://schemas.openxmlformats.org/officeDocument/2006/relationships/slide" Target="/ppt/slides/slide5.xml" Id="R60eaf0c8c69c4127" /><Relationship Type="http://schemas.openxmlformats.org/officeDocument/2006/relationships/slide" Target="/ppt/slides/slide6.xml" Id="Rc2dc3358a7154c36" /><Relationship Type="http://schemas.openxmlformats.org/officeDocument/2006/relationships/slide" Target="/ppt/slides/slide7.xml" Id="R3ccc9b26e4a14bd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5c325992fc42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8b3d26d8d74465" /><Relationship Type="http://schemas.openxmlformats.org/officeDocument/2006/relationships/theme" Target="/ppt/slideMasters/theme/theme1.xml" Id="R9c0e881d8ad74a1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8b3d26d8d7446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1ffc6dbf00461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b76223238c471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9f045bab8d4e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81b69a6c0c4ac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1362502ccd422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08f9ba87ca438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820a9d1336420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EPSILON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EPSILON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EPSILON CAPITAL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EPSILON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EPSILON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EPSILON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3 343 000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1 367 653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1 070 331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443 826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2 985 663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EPSILON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FINTECH VISION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EPSILON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Slemdalsveien 70A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www.epsilon.no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916 519 621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EPSILON CAPITAL AS</a:t>
            </a:r>
          </a:p>
        </p:txBody>
      </p:sp>
    </p:spTree>
  </p:cSld>
  <p:clrMapOvr>
    <a:masterClrMapping xmlns:a="http://schemas.openxmlformats.org/drawingml/2006/main"/>
  </p:clrMapOvr>
</p:sld>
</file>