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f8a3f76dd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40849aaa441be"/>
  </p:sldMasterIdLst>
  <p:sldIdLst>
    <p:sldId xmlns:r="http://schemas.openxmlformats.org/officeDocument/2006/relationships" id="256" r:id="R108160e0971647a6"/>
    <p:sldId xmlns:r="http://schemas.openxmlformats.org/officeDocument/2006/relationships" id="257" r:id="R85e64c7048ef42e7"/>
    <p:sldId xmlns:r="http://schemas.openxmlformats.org/officeDocument/2006/relationships" id="258" r:id="Rf3a200768dc8459d"/>
    <p:sldId xmlns:r="http://schemas.openxmlformats.org/officeDocument/2006/relationships" id="259" r:id="Rc326fffdeb7a4206"/>
    <p:sldId xmlns:r="http://schemas.openxmlformats.org/officeDocument/2006/relationships" id="260" r:id="Rfc337d8390724169"/>
    <p:sldId xmlns:r="http://schemas.openxmlformats.org/officeDocument/2006/relationships" id="261" r:id="R10030f39581a4735"/>
    <p:sldId xmlns:r="http://schemas.openxmlformats.org/officeDocument/2006/relationships" id="262" r:id="R2041d50bfbfd4e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40849aaa441be" /><Relationship Type="http://schemas.openxmlformats.org/officeDocument/2006/relationships/slide" Target="/ppt/slides/slide1.xml" Id="R108160e0971647a6" /><Relationship Type="http://schemas.openxmlformats.org/officeDocument/2006/relationships/slide" Target="/ppt/slides/slide2.xml" Id="R85e64c7048ef42e7" /><Relationship Type="http://schemas.openxmlformats.org/officeDocument/2006/relationships/slide" Target="/ppt/slides/slide3.xml" Id="Rf3a200768dc8459d" /><Relationship Type="http://schemas.openxmlformats.org/officeDocument/2006/relationships/slide" Target="/ppt/slides/slide4.xml" Id="Rc326fffdeb7a4206" /><Relationship Type="http://schemas.openxmlformats.org/officeDocument/2006/relationships/slide" Target="/ppt/slides/slide5.xml" Id="Rfc337d8390724169" /><Relationship Type="http://schemas.openxmlformats.org/officeDocument/2006/relationships/slide" Target="/ppt/slides/slide6.xml" Id="R10030f39581a4735" /><Relationship Type="http://schemas.openxmlformats.org/officeDocument/2006/relationships/slide" Target="/ppt/slides/slide7.xml" Id="R2041d50bfbfd4e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881896f46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6a73dbf264134" /><Relationship Type="http://schemas.openxmlformats.org/officeDocument/2006/relationships/theme" Target="/ppt/slideMasters/theme/theme1.xml" Id="R89593440dd79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6a73dbf26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cb07e961a4a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8ab7dcda843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ccc8ebd4f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9e72a1f8946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23267ad0048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1a943f3ca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afd2f48a0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PEPPER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PEPPER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1 671 372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8 380 676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32 007 471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MONTEBELLO CHRIS KIARASH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Krubba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montebello.chris@yahoo.dk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916 458 045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