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81508a655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ea55f90064cae"/>
  </p:sldMasterIdLst>
  <p:sldIdLst>
    <p:sldId xmlns:r="http://schemas.openxmlformats.org/officeDocument/2006/relationships" id="256" r:id="Rc9de8ff25a4b4942"/>
    <p:sldId xmlns:r="http://schemas.openxmlformats.org/officeDocument/2006/relationships" id="257" r:id="Ref328a487a8f4a02"/>
    <p:sldId xmlns:r="http://schemas.openxmlformats.org/officeDocument/2006/relationships" id="258" r:id="R9de9d066675d4415"/>
    <p:sldId xmlns:r="http://schemas.openxmlformats.org/officeDocument/2006/relationships" id="259" r:id="R733849055c4044dd"/>
    <p:sldId xmlns:r="http://schemas.openxmlformats.org/officeDocument/2006/relationships" id="260" r:id="Re70df1c4f56c4b10"/>
    <p:sldId xmlns:r="http://schemas.openxmlformats.org/officeDocument/2006/relationships" id="261" r:id="Re8e0ad3645854567"/>
    <p:sldId xmlns:r="http://schemas.openxmlformats.org/officeDocument/2006/relationships" id="262" r:id="R79a7449a69b5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ea55f90064cae" /><Relationship Type="http://schemas.openxmlformats.org/officeDocument/2006/relationships/slide" Target="/ppt/slides/slide1.xml" Id="Rc9de8ff25a4b4942" /><Relationship Type="http://schemas.openxmlformats.org/officeDocument/2006/relationships/slide" Target="/ppt/slides/slide2.xml" Id="Ref328a487a8f4a02" /><Relationship Type="http://schemas.openxmlformats.org/officeDocument/2006/relationships/slide" Target="/ppt/slides/slide3.xml" Id="R9de9d066675d4415" /><Relationship Type="http://schemas.openxmlformats.org/officeDocument/2006/relationships/slide" Target="/ppt/slides/slide4.xml" Id="R733849055c4044dd" /><Relationship Type="http://schemas.openxmlformats.org/officeDocument/2006/relationships/slide" Target="/ppt/slides/slide5.xml" Id="Re70df1c4f56c4b10" /><Relationship Type="http://schemas.openxmlformats.org/officeDocument/2006/relationships/slide" Target="/ppt/slides/slide6.xml" Id="Re8e0ad3645854567" /><Relationship Type="http://schemas.openxmlformats.org/officeDocument/2006/relationships/slide" Target="/ppt/slides/slide7.xml" Id="R79a7449a69b5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21dc67eee4c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a4da0d8b49cc" /><Relationship Type="http://schemas.openxmlformats.org/officeDocument/2006/relationships/theme" Target="/ppt/slideMasters/theme/theme1.xml" Id="R44f7e7a198b8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6a4da0d8b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192259f68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61fa5d709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f3f9a1caa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3fa0249b0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ec283893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3e6de0050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3d2c368a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 AS ble etablert [år] og holder til i Salhus.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6 615 590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47 872 054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50 707 373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ASKVIK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Tellevikvegen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5107 Salhus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916 375 271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SJØLI AS</a:t>
            </a:r>
          </a:p>
        </p:txBody>
      </p:sp>
    </p:spTree>
  </p:cSld>
  <p:clrMapOvr>
    <a:masterClrMapping xmlns:a="http://schemas.openxmlformats.org/drawingml/2006/main"/>
  </p:clrMapOvr>
</p:sld>
</file>