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d50e5e771f4d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d998eca2bd49dd"/>
  </p:sldMasterIdLst>
  <p:sldIdLst>
    <p:sldId xmlns:r="http://schemas.openxmlformats.org/officeDocument/2006/relationships" id="256" r:id="Ra0519c3935674275"/>
    <p:sldId xmlns:r="http://schemas.openxmlformats.org/officeDocument/2006/relationships" id="257" r:id="R10236ed6fb154b12"/>
    <p:sldId xmlns:r="http://schemas.openxmlformats.org/officeDocument/2006/relationships" id="258" r:id="R6b629e6255c747a0"/>
    <p:sldId xmlns:r="http://schemas.openxmlformats.org/officeDocument/2006/relationships" id="259" r:id="Rca8adc8991f34d18"/>
    <p:sldId xmlns:r="http://schemas.openxmlformats.org/officeDocument/2006/relationships" id="260" r:id="R24b5491768ff4498"/>
    <p:sldId xmlns:r="http://schemas.openxmlformats.org/officeDocument/2006/relationships" id="261" r:id="R1bf24ca5f02d4fb4"/>
    <p:sldId xmlns:r="http://schemas.openxmlformats.org/officeDocument/2006/relationships" id="262" r:id="R3e4b292b2225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998eca2bd49dd" /><Relationship Type="http://schemas.openxmlformats.org/officeDocument/2006/relationships/slide" Target="/ppt/slides/slide1.xml" Id="Ra0519c3935674275" /><Relationship Type="http://schemas.openxmlformats.org/officeDocument/2006/relationships/slide" Target="/ppt/slides/slide2.xml" Id="R10236ed6fb154b12" /><Relationship Type="http://schemas.openxmlformats.org/officeDocument/2006/relationships/slide" Target="/ppt/slides/slide3.xml" Id="R6b629e6255c747a0" /><Relationship Type="http://schemas.openxmlformats.org/officeDocument/2006/relationships/slide" Target="/ppt/slides/slide4.xml" Id="Rca8adc8991f34d18" /><Relationship Type="http://schemas.openxmlformats.org/officeDocument/2006/relationships/slide" Target="/ppt/slides/slide5.xml" Id="R24b5491768ff4498" /><Relationship Type="http://schemas.openxmlformats.org/officeDocument/2006/relationships/slide" Target="/ppt/slides/slide6.xml" Id="R1bf24ca5f02d4fb4" /><Relationship Type="http://schemas.openxmlformats.org/officeDocument/2006/relationships/slide" Target="/ppt/slides/slide7.xml" Id="R3e4b292b2225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c94d66a21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7185c6a7a4cc9" /><Relationship Type="http://schemas.openxmlformats.org/officeDocument/2006/relationships/theme" Target="/ppt/slideMasters/theme/theme1.xml" Id="Ra9af578970e544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7185c6a7a4c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2446644be44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edb64ed2a43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5a9fd4056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44b0af98a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4fc710aa24f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3c398d55d40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02a83b9f34a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NICLAS BERNTSEN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NICLAS BERNTSEN INVEST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NICLAS SØRLIEN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