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4599fcc013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f854f761fe4403"/>
  </p:sldMasterIdLst>
  <p:sldIdLst>
    <p:sldId xmlns:r="http://schemas.openxmlformats.org/officeDocument/2006/relationships" id="256" r:id="R1e732dc146b94d86"/>
    <p:sldId xmlns:r="http://schemas.openxmlformats.org/officeDocument/2006/relationships" id="257" r:id="R5b19a61ca0b74561"/>
    <p:sldId xmlns:r="http://schemas.openxmlformats.org/officeDocument/2006/relationships" id="258" r:id="Re92a5c6637844c95"/>
    <p:sldId xmlns:r="http://schemas.openxmlformats.org/officeDocument/2006/relationships" id="259" r:id="R01195b2b62214a98"/>
    <p:sldId xmlns:r="http://schemas.openxmlformats.org/officeDocument/2006/relationships" id="260" r:id="R2db316d509724910"/>
    <p:sldId xmlns:r="http://schemas.openxmlformats.org/officeDocument/2006/relationships" id="261" r:id="R48b7a34af95c42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854f761fe4403" /><Relationship Type="http://schemas.openxmlformats.org/officeDocument/2006/relationships/slide" Target="/ppt/slides/slide1.xml" Id="R1e732dc146b94d86" /><Relationship Type="http://schemas.openxmlformats.org/officeDocument/2006/relationships/slide" Target="/ppt/slides/slide2.xml" Id="R5b19a61ca0b74561" /><Relationship Type="http://schemas.openxmlformats.org/officeDocument/2006/relationships/slide" Target="/ppt/slides/slide3.xml" Id="Re92a5c6637844c95" /><Relationship Type="http://schemas.openxmlformats.org/officeDocument/2006/relationships/slide" Target="/ppt/slides/slide4.xml" Id="R01195b2b62214a98" /><Relationship Type="http://schemas.openxmlformats.org/officeDocument/2006/relationships/slide" Target="/ppt/slides/slide5.xml" Id="R2db316d509724910" /><Relationship Type="http://schemas.openxmlformats.org/officeDocument/2006/relationships/slide" Target="/ppt/slides/slide6.xml" Id="R48b7a34af95c42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67824c157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621e2499c4885" /><Relationship Type="http://schemas.openxmlformats.org/officeDocument/2006/relationships/theme" Target="/ppt/slideMasters/theme/theme1.xml" Id="R8ea8508818bc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621e2499c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c7d2f53ac4d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28dcccfbb49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23bd29cf0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72b656f6240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86378003f40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c8a865cef41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MOBILKNUSING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MOBILKNUSING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9 743 435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−7 797 766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2 530 353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