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3797c383e44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8fd80076e4d8f"/>
  </p:sldMasterIdLst>
  <p:sldIdLst>
    <p:sldId xmlns:r="http://schemas.openxmlformats.org/officeDocument/2006/relationships" id="256" r:id="R7d6a9ba54c904ebf"/>
    <p:sldId xmlns:r="http://schemas.openxmlformats.org/officeDocument/2006/relationships" id="257" r:id="Re624c6b4739e4ba4"/>
    <p:sldId xmlns:r="http://schemas.openxmlformats.org/officeDocument/2006/relationships" id="258" r:id="Ra9d346ad954741c7"/>
    <p:sldId xmlns:r="http://schemas.openxmlformats.org/officeDocument/2006/relationships" id="259" r:id="Rb9dd4c3d63ff4614"/>
    <p:sldId xmlns:r="http://schemas.openxmlformats.org/officeDocument/2006/relationships" id="260" r:id="R1d5571d374de4a92"/>
    <p:sldId xmlns:r="http://schemas.openxmlformats.org/officeDocument/2006/relationships" id="261" r:id="Ra398329d1e4a4c61"/>
    <p:sldId xmlns:r="http://schemas.openxmlformats.org/officeDocument/2006/relationships" id="262" r:id="Rdbc83532715a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8fd80076e4d8f" /><Relationship Type="http://schemas.openxmlformats.org/officeDocument/2006/relationships/slide" Target="/ppt/slides/slide1.xml" Id="R7d6a9ba54c904ebf" /><Relationship Type="http://schemas.openxmlformats.org/officeDocument/2006/relationships/slide" Target="/ppt/slides/slide2.xml" Id="Re624c6b4739e4ba4" /><Relationship Type="http://schemas.openxmlformats.org/officeDocument/2006/relationships/slide" Target="/ppt/slides/slide3.xml" Id="Ra9d346ad954741c7" /><Relationship Type="http://schemas.openxmlformats.org/officeDocument/2006/relationships/slide" Target="/ppt/slides/slide4.xml" Id="Rb9dd4c3d63ff4614" /><Relationship Type="http://schemas.openxmlformats.org/officeDocument/2006/relationships/slide" Target="/ppt/slides/slide5.xml" Id="R1d5571d374de4a92" /><Relationship Type="http://schemas.openxmlformats.org/officeDocument/2006/relationships/slide" Target="/ppt/slides/slide6.xml" Id="Ra398329d1e4a4c61" /><Relationship Type="http://schemas.openxmlformats.org/officeDocument/2006/relationships/slide" Target="/ppt/slides/slide7.xml" Id="Rdbc83532715a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4b6673581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b74ef8f04b62" /><Relationship Type="http://schemas.openxmlformats.org/officeDocument/2006/relationships/theme" Target="/ppt/slideMasters/theme/theme1.xml" Id="R25259a786345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3b74ef8f0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b9b859e17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2c5e5d072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7f1abe019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f09fa8b1d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a1d4bed68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092fdcbd5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22802c80e48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ERMA NEMIS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ERMA NEMIS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4 347 793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MAJA JENSSEN MALNES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Kloppaveien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