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c3b7aef79843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c027e47d0849a0"/>
  </p:sldMasterIdLst>
  <p:sldIdLst>
    <p:sldId xmlns:r="http://schemas.openxmlformats.org/officeDocument/2006/relationships" id="256" r:id="R638ff7bb8d79491f"/>
    <p:sldId xmlns:r="http://schemas.openxmlformats.org/officeDocument/2006/relationships" id="257" r:id="R43649fd52d934a15"/>
    <p:sldId xmlns:r="http://schemas.openxmlformats.org/officeDocument/2006/relationships" id="258" r:id="R2bdecbc62abb446e"/>
    <p:sldId xmlns:r="http://schemas.openxmlformats.org/officeDocument/2006/relationships" id="259" r:id="R3a6e701018c04265"/>
    <p:sldId xmlns:r="http://schemas.openxmlformats.org/officeDocument/2006/relationships" id="260" r:id="R7e0d3202ac7c44ce"/>
    <p:sldId xmlns:r="http://schemas.openxmlformats.org/officeDocument/2006/relationships" id="261" r:id="Rd412ce0c710c40c4"/>
    <p:sldId xmlns:r="http://schemas.openxmlformats.org/officeDocument/2006/relationships" id="262" r:id="Rb792228fed134b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027e47d0849a0" /><Relationship Type="http://schemas.openxmlformats.org/officeDocument/2006/relationships/slide" Target="/ppt/slides/slide1.xml" Id="R638ff7bb8d79491f" /><Relationship Type="http://schemas.openxmlformats.org/officeDocument/2006/relationships/slide" Target="/ppt/slides/slide2.xml" Id="R43649fd52d934a15" /><Relationship Type="http://schemas.openxmlformats.org/officeDocument/2006/relationships/slide" Target="/ppt/slides/slide3.xml" Id="R2bdecbc62abb446e" /><Relationship Type="http://schemas.openxmlformats.org/officeDocument/2006/relationships/slide" Target="/ppt/slides/slide4.xml" Id="R3a6e701018c04265" /><Relationship Type="http://schemas.openxmlformats.org/officeDocument/2006/relationships/slide" Target="/ppt/slides/slide5.xml" Id="R7e0d3202ac7c44ce" /><Relationship Type="http://schemas.openxmlformats.org/officeDocument/2006/relationships/slide" Target="/ppt/slides/slide6.xml" Id="Rd412ce0c710c40c4" /><Relationship Type="http://schemas.openxmlformats.org/officeDocument/2006/relationships/slide" Target="/ppt/slides/slide7.xml" Id="Rb792228fed134b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f146b2a5b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5bc037d2a4939" /><Relationship Type="http://schemas.openxmlformats.org/officeDocument/2006/relationships/theme" Target="/ppt/slideMasters/theme/theme1.xml" Id="R11adf0b50d3c4c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f5bc037d2a49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4887988be48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ca1b07af741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1e21b28e941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d7c0713244f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8dcdd840348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b4314bfe949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1f9fd087249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