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e12632543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50b6a93e24bca"/>
  </p:sldMasterIdLst>
  <p:sldIdLst>
    <p:sldId xmlns:r="http://schemas.openxmlformats.org/officeDocument/2006/relationships" id="256" r:id="R831d6035389a4ee3"/>
    <p:sldId xmlns:r="http://schemas.openxmlformats.org/officeDocument/2006/relationships" id="257" r:id="Re97c5d53dfe948c4"/>
    <p:sldId xmlns:r="http://schemas.openxmlformats.org/officeDocument/2006/relationships" id="258" r:id="R1eeb8a4e4dc74aaf"/>
    <p:sldId xmlns:r="http://schemas.openxmlformats.org/officeDocument/2006/relationships" id="259" r:id="R5d69e1253f3d4d9c"/>
    <p:sldId xmlns:r="http://schemas.openxmlformats.org/officeDocument/2006/relationships" id="260" r:id="R55ea78ba35de45cd"/>
    <p:sldId xmlns:r="http://schemas.openxmlformats.org/officeDocument/2006/relationships" id="261" r:id="R063a1a1d53fd4750"/>
    <p:sldId xmlns:r="http://schemas.openxmlformats.org/officeDocument/2006/relationships" id="262" r:id="Rbf7955243c36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50b6a93e24bca" /><Relationship Type="http://schemas.openxmlformats.org/officeDocument/2006/relationships/slide" Target="/ppt/slides/slide1.xml" Id="R831d6035389a4ee3" /><Relationship Type="http://schemas.openxmlformats.org/officeDocument/2006/relationships/slide" Target="/ppt/slides/slide2.xml" Id="Re97c5d53dfe948c4" /><Relationship Type="http://schemas.openxmlformats.org/officeDocument/2006/relationships/slide" Target="/ppt/slides/slide3.xml" Id="R1eeb8a4e4dc74aaf" /><Relationship Type="http://schemas.openxmlformats.org/officeDocument/2006/relationships/slide" Target="/ppt/slides/slide4.xml" Id="R5d69e1253f3d4d9c" /><Relationship Type="http://schemas.openxmlformats.org/officeDocument/2006/relationships/slide" Target="/ppt/slides/slide5.xml" Id="R55ea78ba35de45cd" /><Relationship Type="http://schemas.openxmlformats.org/officeDocument/2006/relationships/slide" Target="/ppt/slides/slide6.xml" Id="R063a1a1d53fd4750" /><Relationship Type="http://schemas.openxmlformats.org/officeDocument/2006/relationships/slide" Target="/ppt/slides/slide7.xml" Id="Rbf7955243c36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f972185ee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483f352142aa" /><Relationship Type="http://schemas.openxmlformats.org/officeDocument/2006/relationships/theme" Target="/ppt/slideMasters/theme/theme1.xml" Id="R50ccd1e2248e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1483f3521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2390cae2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9af4d33e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19c15702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e00d7493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3f5d2ad1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cc8480ce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0dfeab2a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