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c4abb942e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6365b375a48e0"/>
  </p:sldMasterIdLst>
  <p:sldIdLst>
    <p:sldId xmlns:r="http://schemas.openxmlformats.org/officeDocument/2006/relationships" id="256" r:id="Re8d557490928466f"/>
    <p:sldId xmlns:r="http://schemas.openxmlformats.org/officeDocument/2006/relationships" id="257" r:id="Rdc667c8eefc34cb1"/>
    <p:sldId xmlns:r="http://schemas.openxmlformats.org/officeDocument/2006/relationships" id="258" r:id="R2af2865230bf4440"/>
    <p:sldId xmlns:r="http://schemas.openxmlformats.org/officeDocument/2006/relationships" id="259" r:id="R911947d0659e4d54"/>
    <p:sldId xmlns:r="http://schemas.openxmlformats.org/officeDocument/2006/relationships" id="260" r:id="R2223748d0f2c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6365b375a48e0" /><Relationship Type="http://schemas.openxmlformats.org/officeDocument/2006/relationships/slide" Target="/ppt/slides/slide1.xml" Id="Re8d557490928466f" /><Relationship Type="http://schemas.openxmlformats.org/officeDocument/2006/relationships/slide" Target="/ppt/slides/slide2.xml" Id="Rdc667c8eefc34cb1" /><Relationship Type="http://schemas.openxmlformats.org/officeDocument/2006/relationships/slide" Target="/ppt/slides/slide3.xml" Id="R2af2865230bf4440" /><Relationship Type="http://schemas.openxmlformats.org/officeDocument/2006/relationships/slide" Target="/ppt/slides/slide4.xml" Id="R911947d0659e4d54" /><Relationship Type="http://schemas.openxmlformats.org/officeDocument/2006/relationships/slide" Target="/ppt/slides/slide5.xml" Id="R2223748d0f2c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c8ac394bc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c12a41bbc4c6f" /><Relationship Type="http://schemas.openxmlformats.org/officeDocument/2006/relationships/theme" Target="/ppt/slideMasters/theme/theme1.xml" Id="R82b1ccbc72f9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c12a41bbc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2f6d9759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187d5833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2b564772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dfbd1e5d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c20fe3f1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&amp; PAULINA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&amp; PAULINA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