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560904741e4b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eff41946da48d3"/>
  </p:sldMasterIdLst>
  <p:sldIdLst>
    <p:sldId xmlns:r="http://schemas.openxmlformats.org/officeDocument/2006/relationships" id="256" r:id="Rf0c01d169a4d4255"/>
    <p:sldId xmlns:r="http://schemas.openxmlformats.org/officeDocument/2006/relationships" id="257" r:id="Rf42cd15728a04cca"/>
    <p:sldId xmlns:r="http://schemas.openxmlformats.org/officeDocument/2006/relationships" id="258" r:id="R429c55ae6d064b1e"/>
    <p:sldId xmlns:r="http://schemas.openxmlformats.org/officeDocument/2006/relationships" id="259" r:id="R4c6423a9de7142f8"/>
    <p:sldId xmlns:r="http://schemas.openxmlformats.org/officeDocument/2006/relationships" id="260" r:id="R4e875049313a4c57"/>
    <p:sldId xmlns:r="http://schemas.openxmlformats.org/officeDocument/2006/relationships" id="261" r:id="Rc1e1fcfc3697405c"/>
    <p:sldId xmlns:r="http://schemas.openxmlformats.org/officeDocument/2006/relationships" id="262" r:id="R9a7548a2ec524f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eff41946da48d3" /><Relationship Type="http://schemas.openxmlformats.org/officeDocument/2006/relationships/slide" Target="/ppt/slides/slide1.xml" Id="Rf0c01d169a4d4255" /><Relationship Type="http://schemas.openxmlformats.org/officeDocument/2006/relationships/slide" Target="/ppt/slides/slide2.xml" Id="Rf42cd15728a04cca" /><Relationship Type="http://schemas.openxmlformats.org/officeDocument/2006/relationships/slide" Target="/ppt/slides/slide3.xml" Id="R429c55ae6d064b1e" /><Relationship Type="http://schemas.openxmlformats.org/officeDocument/2006/relationships/slide" Target="/ppt/slides/slide4.xml" Id="R4c6423a9de7142f8" /><Relationship Type="http://schemas.openxmlformats.org/officeDocument/2006/relationships/slide" Target="/ppt/slides/slide5.xml" Id="R4e875049313a4c57" /><Relationship Type="http://schemas.openxmlformats.org/officeDocument/2006/relationships/slide" Target="/ppt/slides/slide6.xml" Id="Rc1e1fcfc3697405c" /><Relationship Type="http://schemas.openxmlformats.org/officeDocument/2006/relationships/slide" Target="/ppt/slides/slide7.xml" Id="R9a7548a2ec524f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fa9a8ac49a42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a783e23134036" /><Relationship Type="http://schemas.openxmlformats.org/officeDocument/2006/relationships/theme" Target="/ppt/slideMasters/theme/theme1.xml" Id="R9e36b07fe9a042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3a783e231340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06c4bef0447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e5f43ace54e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4e419f95d49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1b13f8d874f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0ce1591fd44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e01f6c1f34c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07ce90ec14a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ØST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ØST AS ble etablert [år] og holder til i Grue Finnskog.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2 561 778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496 846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392 195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489 968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1 256 927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LOVISE NORDLUND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Furubergsvegen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2256 Grue Finnskog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94 98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916 222 521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ØST AS</a:t>
            </a:r>
          </a:p>
        </p:txBody>
      </p:sp>
    </p:spTree>
  </p:cSld>
  <p:clrMapOvr>
    <a:masterClrMapping xmlns:a="http://schemas.openxmlformats.org/drawingml/2006/main"/>
  </p:clrMapOvr>
</p:sld>
</file>