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d5527f2d724f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01378974eb430a"/>
  </p:sldMasterIdLst>
  <p:sldIdLst>
    <p:sldId xmlns:r="http://schemas.openxmlformats.org/officeDocument/2006/relationships" id="256" r:id="R6de628337cf2430b"/>
    <p:sldId xmlns:r="http://schemas.openxmlformats.org/officeDocument/2006/relationships" id="257" r:id="Rbde52b6715b54cf6"/>
    <p:sldId xmlns:r="http://schemas.openxmlformats.org/officeDocument/2006/relationships" id="258" r:id="R082bccf2ff5e4a9f"/>
    <p:sldId xmlns:r="http://schemas.openxmlformats.org/officeDocument/2006/relationships" id="259" r:id="Rc1dd6ed6ad134f4a"/>
    <p:sldId xmlns:r="http://schemas.openxmlformats.org/officeDocument/2006/relationships" id="260" r:id="R51493c5295994d38"/>
    <p:sldId xmlns:r="http://schemas.openxmlformats.org/officeDocument/2006/relationships" id="261" r:id="R7ffa4156ac5e460d"/>
    <p:sldId xmlns:r="http://schemas.openxmlformats.org/officeDocument/2006/relationships" id="262" r:id="R8899114943f1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1378974eb430a" /><Relationship Type="http://schemas.openxmlformats.org/officeDocument/2006/relationships/slide" Target="/ppt/slides/slide1.xml" Id="R6de628337cf2430b" /><Relationship Type="http://schemas.openxmlformats.org/officeDocument/2006/relationships/slide" Target="/ppt/slides/slide2.xml" Id="Rbde52b6715b54cf6" /><Relationship Type="http://schemas.openxmlformats.org/officeDocument/2006/relationships/slide" Target="/ppt/slides/slide3.xml" Id="R082bccf2ff5e4a9f" /><Relationship Type="http://schemas.openxmlformats.org/officeDocument/2006/relationships/slide" Target="/ppt/slides/slide4.xml" Id="Rc1dd6ed6ad134f4a" /><Relationship Type="http://schemas.openxmlformats.org/officeDocument/2006/relationships/slide" Target="/ppt/slides/slide5.xml" Id="R51493c5295994d38" /><Relationship Type="http://schemas.openxmlformats.org/officeDocument/2006/relationships/slide" Target="/ppt/slides/slide6.xml" Id="R7ffa4156ac5e460d" /><Relationship Type="http://schemas.openxmlformats.org/officeDocument/2006/relationships/slide" Target="/ppt/slides/slide7.xml" Id="R8899114943f1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77faabb739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10b8458704191" /><Relationship Type="http://schemas.openxmlformats.org/officeDocument/2006/relationships/theme" Target="/ppt/slideMasters/theme/theme1.xml" Id="R2900bb1c1684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210b845870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f1c312d64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20c63130e4b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b356d1f8442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dcd07f80c4c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621e2f7eb4e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78e278e1242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3b0c467b749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9 911 461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13 063 371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WINGE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T-A STORHAUG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Russervegen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