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0710d917dd42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c739cc294f47b1"/>
  </p:sldMasterIdLst>
  <p:sldIdLst>
    <p:sldId xmlns:r="http://schemas.openxmlformats.org/officeDocument/2006/relationships" id="256" r:id="R2a2f2c237e904ac1"/>
    <p:sldId xmlns:r="http://schemas.openxmlformats.org/officeDocument/2006/relationships" id="257" r:id="Rd7f08e3658af4430"/>
    <p:sldId xmlns:r="http://schemas.openxmlformats.org/officeDocument/2006/relationships" id="258" r:id="Rc6486589e7254a23"/>
    <p:sldId xmlns:r="http://schemas.openxmlformats.org/officeDocument/2006/relationships" id="259" r:id="R2fced696898e4fcf"/>
    <p:sldId xmlns:r="http://schemas.openxmlformats.org/officeDocument/2006/relationships" id="260" r:id="R71501a7ca49a47d9"/>
    <p:sldId xmlns:r="http://schemas.openxmlformats.org/officeDocument/2006/relationships" id="261" r:id="R6f36aaef10bb44f8"/>
    <p:sldId xmlns:r="http://schemas.openxmlformats.org/officeDocument/2006/relationships" id="262" r:id="R10196f502adf49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c739cc294f47b1" /><Relationship Type="http://schemas.openxmlformats.org/officeDocument/2006/relationships/slide" Target="/ppt/slides/slide1.xml" Id="R2a2f2c237e904ac1" /><Relationship Type="http://schemas.openxmlformats.org/officeDocument/2006/relationships/slide" Target="/ppt/slides/slide2.xml" Id="Rd7f08e3658af4430" /><Relationship Type="http://schemas.openxmlformats.org/officeDocument/2006/relationships/slide" Target="/ppt/slides/slide3.xml" Id="Rc6486589e7254a23" /><Relationship Type="http://schemas.openxmlformats.org/officeDocument/2006/relationships/slide" Target="/ppt/slides/slide4.xml" Id="R2fced696898e4fcf" /><Relationship Type="http://schemas.openxmlformats.org/officeDocument/2006/relationships/slide" Target="/ppt/slides/slide5.xml" Id="R71501a7ca49a47d9" /><Relationship Type="http://schemas.openxmlformats.org/officeDocument/2006/relationships/slide" Target="/ppt/slides/slide6.xml" Id="R6f36aaef10bb44f8" /><Relationship Type="http://schemas.openxmlformats.org/officeDocument/2006/relationships/slide" Target="/ppt/slides/slide7.xml" Id="R10196f502adf49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219abe4f9d48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2f3738a2b4b82" /><Relationship Type="http://schemas.openxmlformats.org/officeDocument/2006/relationships/theme" Target="/ppt/slideMasters/theme/theme1.xml" Id="Rca4a0debc37f48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12f3738a2b4b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c8ae4f61e4d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a9174769340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1656c15e04a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4c2510a3e45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d5a25f5164b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077e65efc4a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63b47dfd648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TOTAL 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TOTAL TEKNIKK AS ble etablert [år] og holder til i Algarheim.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17 190 580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5 406 866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4 178 352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3 167 209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8 659 743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SØNSTERUD THOMAS CHATLI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Meiserudvegen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2056 Algarheim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05 35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ts@totalteknikk.no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www.totalteknikk.no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916 211 481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TEKNIKK AS</a:t>
            </a:r>
          </a:p>
        </p:txBody>
      </p:sp>
    </p:spTree>
  </p:cSld>
  <p:clrMapOvr>
    <a:masterClrMapping xmlns:a="http://schemas.openxmlformats.org/drawingml/2006/main"/>
  </p:clrMapOvr>
</p:sld>
</file>