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79c411bd3b4d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c8d92e923744b3"/>
  </p:sldMasterIdLst>
  <p:sldIdLst>
    <p:sldId xmlns:r="http://schemas.openxmlformats.org/officeDocument/2006/relationships" id="256" r:id="Rdf390097170e4ef5"/>
    <p:sldId xmlns:r="http://schemas.openxmlformats.org/officeDocument/2006/relationships" id="257" r:id="R1af7801379a84e44"/>
    <p:sldId xmlns:r="http://schemas.openxmlformats.org/officeDocument/2006/relationships" id="258" r:id="R0b81736967a54e34"/>
    <p:sldId xmlns:r="http://schemas.openxmlformats.org/officeDocument/2006/relationships" id="259" r:id="R64fe5cd53b384c09"/>
    <p:sldId xmlns:r="http://schemas.openxmlformats.org/officeDocument/2006/relationships" id="260" r:id="R12ea2d2513184a70"/>
    <p:sldId xmlns:r="http://schemas.openxmlformats.org/officeDocument/2006/relationships" id="261" r:id="R9b4f34c4b56a4394"/>
    <p:sldId xmlns:r="http://schemas.openxmlformats.org/officeDocument/2006/relationships" id="262" r:id="Rd22874c931874d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c8d92e923744b3" /><Relationship Type="http://schemas.openxmlformats.org/officeDocument/2006/relationships/slide" Target="/ppt/slides/slide1.xml" Id="Rdf390097170e4ef5" /><Relationship Type="http://schemas.openxmlformats.org/officeDocument/2006/relationships/slide" Target="/ppt/slides/slide2.xml" Id="R1af7801379a84e44" /><Relationship Type="http://schemas.openxmlformats.org/officeDocument/2006/relationships/slide" Target="/ppt/slides/slide3.xml" Id="R0b81736967a54e34" /><Relationship Type="http://schemas.openxmlformats.org/officeDocument/2006/relationships/slide" Target="/ppt/slides/slide4.xml" Id="R64fe5cd53b384c09" /><Relationship Type="http://schemas.openxmlformats.org/officeDocument/2006/relationships/slide" Target="/ppt/slides/slide5.xml" Id="R12ea2d2513184a70" /><Relationship Type="http://schemas.openxmlformats.org/officeDocument/2006/relationships/slide" Target="/ppt/slides/slide6.xml" Id="R9b4f34c4b56a4394" /><Relationship Type="http://schemas.openxmlformats.org/officeDocument/2006/relationships/slide" Target="/ppt/slides/slide7.xml" Id="Rd22874c931874d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dd8f40d47848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3360cdd5a8410f" /><Relationship Type="http://schemas.openxmlformats.org/officeDocument/2006/relationships/theme" Target="/ppt/slideMasters/theme/theme1.xml" Id="R085028c3d6d741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3360cdd5a841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bc260e32c48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e45535f294d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37c93b8ff542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5898f1b1b40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eebc5e2c4745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a6a9354b946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564d458c747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UNIKFOTO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UNIKFOTO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−53 750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−109 228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−109 228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−164 731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102 484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RANJBAR BEHZAD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916 202 113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