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7c625183fd40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0780f543284180"/>
  </p:sldMasterIdLst>
  <p:sldIdLst>
    <p:sldId xmlns:r="http://schemas.openxmlformats.org/officeDocument/2006/relationships" id="256" r:id="Rc841ed0237d748cd"/>
    <p:sldId xmlns:r="http://schemas.openxmlformats.org/officeDocument/2006/relationships" id="257" r:id="R68cbc154993c464f"/>
    <p:sldId xmlns:r="http://schemas.openxmlformats.org/officeDocument/2006/relationships" id="258" r:id="R9f6826608acd4a64"/>
    <p:sldId xmlns:r="http://schemas.openxmlformats.org/officeDocument/2006/relationships" id="259" r:id="R95bcb48a51374dd5"/>
    <p:sldId xmlns:r="http://schemas.openxmlformats.org/officeDocument/2006/relationships" id="260" r:id="R9e7ab8d39a8b4f63"/>
    <p:sldId xmlns:r="http://schemas.openxmlformats.org/officeDocument/2006/relationships" id="261" r:id="Rf38a2040869e4020"/>
    <p:sldId xmlns:r="http://schemas.openxmlformats.org/officeDocument/2006/relationships" id="262" r:id="Rddc19fae57bf40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780f543284180" /><Relationship Type="http://schemas.openxmlformats.org/officeDocument/2006/relationships/slide" Target="/ppt/slides/slide1.xml" Id="Rc841ed0237d748cd" /><Relationship Type="http://schemas.openxmlformats.org/officeDocument/2006/relationships/slide" Target="/ppt/slides/slide2.xml" Id="R68cbc154993c464f" /><Relationship Type="http://schemas.openxmlformats.org/officeDocument/2006/relationships/slide" Target="/ppt/slides/slide3.xml" Id="R9f6826608acd4a64" /><Relationship Type="http://schemas.openxmlformats.org/officeDocument/2006/relationships/slide" Target="/ppt/slides/slide4.xml" Id="R95bcb48a51374dd5" /><Relationship Type="http://schemas.openxmlformats.org/officeDocument/2006/relationships/slide" Target="/ppt/slides/slide5.xml" Id="R9e7ab8d39a8b4f63" /><Relationship Type="http://schemas.openxmlformats.org/officeDocument/2006/relationships/slide" Target="/ppt/slides/slide6.xml" Id="Rf38a2040869e4020" /><Relationship Type="http://schemas.openxmlformats.org/officeDocument/2006/relationships/slide" Target="/ppt/slides/slide7.xml" Id="Rddc19fae57bf40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c4f68709746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fcd56d0e94617" /><Relationship Type="http://schemas.openxmlformats.org/officeDocument/2006/relationships/theme" Target="/ppt/slideMasters/theme/theme1.xml" Id="R1ca9e1d9237448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8fcd56d0e946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e6332605845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bb8af9b2748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97a922e6c4f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bde0b5f254d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237f3db0f46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5b20145ff4e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081a05d424e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MAIAS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1 406 088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1 465 688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HØGBERG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Høgberg Hansen, Åsengata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916 200 439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MAIAS AS</a:t>
            </a:r>
          </a:p>
        </p:txBody>
      </p:sp>
    </p:spTree>
  </p:cSld>
  <p:clrMapOvr>
    <a:masterClrMapping xmlns:a="http://schemas.openxmlformats.org/drawingml/2006/main"/>
  </p:clrMapOvr>
</p:sld>
</file>