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3094972f824a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63592d1b9534163"/>
  </p:sldMasterIdLst>
  <p:sldIdLst>
    <p:sldId xmlns:r="http://schemas.openxmlformats.org/officeDocument/2006/relationships" id="256" r:id="R715f5b45618c48b9"/>
    <p:sldId xmlns:r="http://schemas.openxmlformats.org/officeDocument/2006/relationships" id="257" r:id="Rb90c362e1b084357"/>
    <p:sldId xmlns:r="http://schemas.openxmlformats.org/officeDocument/2006/relationships" id="258" r:id="R4691edddb908483f"/>
    <p:sldId xmlns:r="http://schemas.openxmlformats.org/officeDocument/2006/relationships" id="259" r:id="Rb5f04be9d80e4b33"/>
    <p:sldId xmlns:r="http://schemas.openxmlformats.org/officeDocument/2006/relationships" id="260" r:id="R81016479a178401d"/>
    <p:sldId xmlns:r="http://schemas.openxmlformats.org/officeDocument/2006/relationships" id="261" r:id="Rea6aa51a027c4d73"/>
    <p:sldId xmlns:r="http://schemas.openxmlformats.org/officeDocument/2006/relationships" id="262" r:id="R2f40b18141cf4b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63592d1b9534163" /><Relationship Type="http://schemas.openxmlformats.org/officeDocument/2006/relationships/slide" Target="/ppt/slides/slide1.xml" Id="R715f5b45618c48b9" /><Relationship Type="http://schemas.openxmlformats.org/officeDocument/2006/relationships/slide" Target="/ppt/slides/slide2.xml" Id="Rb90c362e1b084357" /><Relationship Type="http://schemas.openxmlformats.org/officeDocument/2006/relationships/slide" Target="/ppt/slides/slide3.xml" Id="R4691edddb908483f" /><Relationship Type="http://schemas.openxmlformats.org/officeDocument/2006/relationships/slide" Target="/ppt/slides/slide4.xml" Id="Rb5f04be9d80e4b33" /><Relationship Type="http://schemas.openxmlformats.org/officeDocument/2006/relationships/slide" Target="/ppt/slides/slide5.xml" Id="R81016479a178401d" /><Relationship Type="http://schemas.openxmlformats.org/officeDocument/2006/relationships/slide" Target="/ppt/slides/slide6.xml" Id="Rea6aa51a027c4d73" /><Relationship Type="http://schemas.openxmlformats.org/officeDocument/2006/relationships/slide" Target="/ppt/slides/slide7.xml" Id="R2f40b18141cf4b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6ecdf2a19744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1f8b9a172418d" /><Relationship Type="http://schemas.openxmlformats.org/officeDocument/2006/relationships/theme" Target="/ppt/slideMasters/theme/theme1.xml" Id="Rbedb80cebf6144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e1f8b9a17241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f82b263c348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d77001cb74b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80a5d68cb44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b7b46855c049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dd82fa2d4c44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672022a2346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5ec134e8d49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BYGGMESTER TOLLOFSEN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BYGGMESTER TOLLOFSEN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5 600 985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700 478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179 379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530 036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2 515 353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TOLLOFSEN KENNETH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 Knutsons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916 160 607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BYGGMESTER TOLLOFSEN AS</a:t>
            </a:r>
          </a:p>
        </p:txBody>
      </p:sp>
    </p:spTree>
  </p:cSld>
  <p:clrMapOvr>
    <a:masterClrMapping xmlns:a="http://schemas.openxmlformats.org/drawingml/2006/main"/>
  </p:clrMapOvr>
</p:sld>
</file>