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115d7631c24e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4addd03ea472f"/>
  </p:sldMasterIdLst>
  <p:sldIdLst>
    <p:sldId xmlns:r="http://schemas.openxmlformats.org/officeDocument/2006/relationships" id="256" r:id="Rf9defa1d98124521"/>
    <p:sldId xmlns:r="http://schemas.openxmlformats.org/officeDocument/2006/relationships" id="257" r:id="Rda5fbfc1f97f4f89"/>
    <p:sldId xmlns:r="http://schemas.openxmlformats.org/officeDocument/2006/relationships" id="258" r:id="Rbbda17766951479c"/>
    <p:sldId xmlns:r="http://schemas.openxmlformats.org/officeDocument/2006/relationships" id="259" r:id="R3b49b63acc3b4e99"/>
    <p:sldId xmlns:r="http://schemas.openxmlformats.org/officeDocument/2006/relationships" id="260" r:id="Re780e6189b0c4faf"/>
    <p:sldId xmlns:r="http://schemas.openxmlformats.org/officeDocument/2006/relationships" id="261" r:id="R4197b37c55e94c40"/>
    <p:sldId xmlns:r="http://schemas.openxmlformats.org/officeDocument/2006/relationships" id="262" r:id="R043b17e0c35c43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4addd03ea472f" /><Relationship Type="http://schemas.openxmlformats.org/officeDocument/2006/relationships/slide" Target="/ppt/slides/slide1.xml" Id="Rf9defa1d98124521" /><Relationship Type="http://schemas.openxmlformats.org/officeDocument/2006/relationships/slide" Target="/ppt/slides/slide2.xml" Id="Rda5fbfc1f97f4f89" /><Relationship Type="http://schemas.openxmlformats.org/officeDocument/2006/relationships/slide" Target="/ppt/slides/slide3.xml" Id="Rbbda17766951479c" /><Relationship Type="http://schemas.openxmlformats.org/officeDocument/2006/relationships/slide" Target="/ppt/slides/slide4.xml" Id="R3b49b63acc3b4e99" /><Relationship Type="http://schemas.openxmlformats.org/officeDocument/2006/relationships/slide" Target="/ppt/slides/slide5.xml" Id="Re780e6189b0c4faf" /><Relationship Type="http://schemas.openxmlformats.org/officeDocument/2006/relationships/slide" Target="/ppt/slides/slide6.xml" Id="R4197b37c55e94c40" /><Relationship Type="http://schemas.openxmlformats.org/officeDocument/2006/relationships/slide" Target="/ppt/slides/slide7.xml" Id="R043b17e0c35c43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63d63f785b4a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975a0d21f4afd" /><Relationship Type="http://schemas.openxmlformats.org/officeDocument/2006/relationships/theme" Target="/ppt/slideMasters/theme/theme1.xml" Id="R9fbe52de722e49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9975a0d21f4a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de614a14341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7df355a2c4d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647cc0b8c4e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c74ed87ef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e3b8e36fc48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26134b86c44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c0e7660444c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