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94334bf1b24f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0cd13e7c345bb"/>
  </p:sldMasterIdLst>
  <p:sldIdLst>
    <p:sldId xmlns:r="http://schemas.openxmlformats.org/officeDocument/2006/relationships" id="256" r:id="Rfc26a387c4364a3e"/>
    <p:sldId xmlns:r="http://schemas.openxmlformats.org/officeDocument/2006/relationships" id="257" r:id="R655d769bdb8e44eb"/>
    <p:sldId xmlns:r="http://schemas.openxmlformats.org/officeDocument/2006/relationships" id="258" r:id="R3c5410d6be924e1e"/>
    <p:sldId xmlns:r="http://schemas.openxmlformats.org/officeDocument/2006/relationships" id="259" r:id="R3c5757f9af2f40e2"/>
    <p:sldId xmlns:r="http://schemas.openxmlformats.org/officeDocument/2006/relationships" id="260" r:id="R8bf388176b70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0cd13e7c345bb" /><Relationship Type="http://schemas.openxmlformats.org/officeDocument/2006/relationships/slide" Target="/ppt/slides/slide1.xml" Id="Rfc26a387c4364a3e" /><Relationship Type="http://schemas.openxmlformats.org/officeDocument/2006/relationships/slide" Target="/ppt/slides/slide2.xml" Id="R655d769bdb8e44eb" /><Relationship Type="http://schemas.openxmlformats.org/officeDocument/2006/relationships/slide" Target="/ppt/slides/slide3.xml" Id="R3c5410d6be924e1e" /><Relationship Type="http://schemas.openxmlformats.org/officeDocument/2006/relationships/slide" Target="/ppt/slides/slide4.xml" Id="R3c5757f9af2f40e2" /><Relationship Type="http://schemas.openxmlformats.org/officeDocument/2006/relationships/slide" Target="/ppt/slides/slide5.xml" Id="R8bf388176b70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837f8f4d941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9f2c472914309" /><Relationship Type="http://schemas.openxmlformats.org/officeDocument/2006/relationships/theme" Target="/ppt/slideMasters/theme/theme1.xml" Id="R79403ea044c44c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89f2c4729143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bff33dcd246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08913be68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89977064e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71c0b3ba4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21687cf934e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