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750d9e05abb49f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fb27843a2764878"/>
  </p:sldMasterIdLst>
  <p:sldIdLst>
    <p:sldId xmlns:r="http://schemas.openxmlformats.org/officeDocument/2006/relationships" id="256" r:id="R9907ffd841cb47a6"/>
    <p:sldId xmlns:r="http://schemas.openxmlformats.org/officeDocument/2006/relationships" id="257" r:id="Rdb670e9d15e64929"/>
    <p:sldId xmlns:r="http://schemas.openxmlformats.org/officeDocument/2006/relationships" id="258" r:id="R13d0886b181c4dcd"/>
    <p:sldId xmlns:r="http://schemas.openxmlformats.org/officeDocument/2006/relationships" id="259" r:id="R37d1ce7ed2064fa1"/>
    <p:sldId xmlns:r="http://schemas.openxmlformats.org/officeDocument/2006/relationships" id="260" r:id="R996bfdfe6d7f4c81"/>
    <p:sldId xmlns:r="http://schemas.openxmlformats.org/officeDocument/2006/relationships" id="261" r:id="Re478b857c51b4fe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b27843a2764878" /><Relationship Type="http://schemas.openxmlformats.org/officeDocument/2006/relationships/slide" Target="/ppt/slides/slide1.xml" Id="R9907ffd841cb47a6" /><Relationship Type="http://schemas.openxmlformats.org/officeDocument/2006/relationships/slide" Target="/ppt/slides/slide2.xml" Id="Rdb670e9d15e64929" /><Relationship Type="http://schemas.openxmlformats.org/officeDocument/2006/relationships/slide" Target="/ppt/slides/slide3.xml" Id="R13d0886b181c4dcd" /><Relationship Type="http://schemas.openxmlformats.org/officeDocument/2006/relationships/slide" Target="/ppt/slides/slide4.xml" Id="R37d1ce7ed2064fa1" /><Relationship Type="http://schemas.openxmlformats.org/officeDocument/2006/relationships/slide" Target="/ppt/slides/slide5.xml" Id="R996bfdfe6d7f4c81" /><Relationship Type="http://schemas.openxmlformats.org/officeDocument/2006/relationships/slide" Target="/ppt/slides/slide6.xml" Id="Re478b857c51b4fe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080c8971014f8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9749f29f234a03" /><Relationship Type="http://schemas.openxmlformats.org/officeDocument/2006/relationships/theme" Target="/ppt/slideMasters/theme/theme1.xml" Id="R7aed6670b8e34d9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29749f29f234a0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8df590202a494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95494a866f419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4ee34d01994a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3ab30b45b541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32618ccf9c463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a54ffdc2e44c3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HS2 NORGE BERGEN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916 154 607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