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3456108b7c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c7da3c1c54554"/>
  </p:sldMasterIdLst>
  <p:sldIdLst>
    <p:sldId xmlns:r="http://schemas.openxmlformats.org/officeDocument/2006/relationships" id="256" r:id="R662663bc59fa41e7"/>
    <p:sldId xmlns:r="http://schemas.openxmlformats.org/officeDocument/2006/relationships" id="257" r:id="R998fa992eb4e46c7"/>
    <p:sldId xmlns:r="http://schemas.openxmlformats.org/officeDocument/2006/relationships" id="258" r:id="Ra58dabb940b54a5f"/>
    <p:sldId xmlns:r="http://schemas.openxmlformats.org/officeDocument/2006/relationships" id="259" r:id="R808045aac6c84876"/>
    <p:sldId xmlns:r="http://schemas.openxmlformats.org/officeDocument/2006/relationships" id="260" r:id="R6e13a4f70708415c"/>
    <p:sldId xmlns:r="http://schemas.openxmlformats.org/officeDocument/2006/relationships" id="261" r:id="Ra07235ec0db44259"/>
    <p:sldId xmlns:r="http://schemas.openxmlformats.org/officeDocument/2006/relationships" id="262" r:id="Rf0db4498e12e4b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c7da3c1c54554" /><Relationship Type="http://schemas.openxmlformats.org/officeDocument/2006/relationships/slide" Target="/ppt/slides/slide1.xml" Id="R662663bc59fa41e7" /><Relationship Type="http://schemas.openxmlformats.org/officeDocument/2006/relationships/slide" Target="/ppt/slides/slide2.xml" Id="R998fa992eb4e46c7" /><Relationship Type="http://schemas.openxmlformats.org/officeDocument/2006/relationships/slide" Target="/ppt/slides/slide3.xml" Id="Ra58dabb940b54a5f" /><Relationship Type="http://schemas.openxmlformats.org/officeDocument/2006/relationships/slide" Target="/ppt/slides/slide4.xml" Id="R808045aac6c84876" /><Relationship Type="http://schemas.openxmlformats.org/officeDocument/2006/relationships/slide" Target="/ppt/slides/slide5.xml" Id="R6e13a4f70708415c" /><Relationship Type="http://schemas.openxmlformats.org/officeDocument/2006/relationships/slide" Target="/ppt/slides/slide6.xml" Id="Ra07235ec0db44259" /><Relationship Type="http://schemas.openxmlformats.org/officeDocument/2006/relationships/slide" Target="/ppt/slides/slide7.xml" Id="Rf0db4498e12e4b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316fdf6e149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267ccfb24888" /><Relationship Type="http://schemas.openxmlformats.org/officeDocument/2006/relationships/theme" Target="/ppt/slideMasters/theme/theme1.xml" Id="R55698610aa22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bc267ccfb2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0d395b1ef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14af3b832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5c14aafa7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cc2aaf28d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6514e8326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d41c2c68642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7f8517fb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JOHANSSEN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