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3b837cad44f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72598114144ad8"/>
  </p:sldMasterIdLst>
  <p:sldIdLst>
    <p:sldId xmlns:r="http://schemas.openxmlformats.org/officeDocument/2006/relationships" id="256" r:id="Rdc0c260b913c4426"/>
    <p:sldId xmlns:r="http://schemas.openxmlformats.org/officeDocument/2006/relationships" id="257" r:id="R207475df97104f6b"/>
    <p:sldId xmlns:r="http://schemas.openxmlformats.org/officeDocument/2006/relationships" id="258" r:id="Rcb248d7c74b24fc4"/>
    <p:sldId xmlns:r="http://schemas.openxmlformats.org/officeDocument/2006/relationships" id="259" r:id="R2b60c5ac12be49b9"/>
    <p:sldId xmlns:r="http://schemas.openxmlformats.org/officeDocument/2006/relationships" id="260" r:id="Re7900105223c45bb"/>
    <p:sldId xmlns:r="http://schemas.openxmlformats.org/officeDocument/2006/relationships" id="261" r:id="Rc5b6d093074e4624"/>
    <p:sldId xmlns:r="http://schemas.openxmlformats.org/officeDocument/2006/relationships" id="262" r:id="Rd3ca61c390444e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2598114144ad8" /><Relationship Type="http://schemas.openxmlformats.org/officeDocument/2006/relationships/slide" Target="/ppt/slides/slide1.xml" Id="Rdc0c260b913c4426" /><Relationship Type="http://schemas.openxmlformats.org/officeDocument/2006/relationships/slide" Target="/ppt/slides/slide2.xml" Id="R207475df97104f6b" /><Relationship Type="http://schemas.openxmlformats.org/officeDocument/2006/relationships/slide" Target="/ppt/slides/slide3.xml" Id="Rcb248d7c74b24fc4" /><Relationship Type="http://schemas.openxmlformats.org/officeDocument/2006/relationships/slide" Target="/ppt/slides/slide4.xml" Id="R2b60c5ac12be49b9" /><Relationship Type="http://schemas.openxmlformats.org/officeDocument/2006/relationships/slide" Target="/ppt/slides/slide5.xml" Id="Re7900105223c45bb" /><Relationship Type="http://schemas.openxmlformats.org/officeDocument/2006/relationships/slide" Target="/ppt/slides/slide6.xml" Id="Rc5b6d093074e4624" /><Relationship Type="http://schemas.openxmlformats.org/officeDocument/2006/relationships/slide" Target="/ppt/slides/slide7.xml" Id="Rd3ca61c390444e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f7933d64247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4966c6ceb459b" /><Relationship Type="http://schemas.openxmlformats.org/officeDocument/2006/relationships/theme" Target="/ppt/slideMasters/theme/theme1.xml" Id="Raf22bf096fdb4d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4966c6ceb45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53871c83e43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bfa5d797e47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e1af7062041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490a8f9ac4b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c4ca758ee45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ac82e8ad9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935d92ed74b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