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4242c959474d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c353142d774621"/>
  </p:sldMasterIdLst>
  <p:sldIdLst>
    <p:sldId xmlns:r="http://schemas.openxmlformats.org/officeDocument/2006/relationships" id="256" r:id="R8929097d0d754c82"/>
    <p:sldId xmlns:r="http://schemas.openxmlformats.org/officeDocument/2006/relationships" id="257" r:id="R0ec73c7e856d419d"/>
    <p:sldId xmlns:r="http://schemas.openxmlformats.org/officeDocument/2006/relationships" id="258" r:id="R0089692c2b814246"/>
    <p:sldId xmlns:r="http://schemas.openxmlformats.org/officeDocument/2006/relationships" id="259" r:id="R202d56e5bbf64e53"/>
    <p:sldId xmlns:r="http://schemas.openxmlformats.org/officeDocument/2006/relationships" id="260" r:id="R1bdba223b07e4d56"/>
    <p:sldId xmlns:r="http://schemas.openxmlformats.org/officeDocument/2006/relationships" id="261" r:id="Rf3f9cd4d4b0843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353142d774621" /><Relationship Type="http://schemas.openxmlformats.org/officeDocument/2006/relationships/slide" Target="/ppt/slides/slide1.xml" Id="R8929097d0d754c82" /><Relationship Type="http://schemas.openxmlformats.org/officeDocument/2006/relationships/slide" Target="/ppt/slides/slide2.xml" Id="R0ec73c7e856d419d" /><Relationship Type="http://schemas.openxmlformats.org/officeDocument/2006/relationships/slide" Target="/ppt/slides/slide3.xml" Id="R0089692c2b814246" /><Relationship Type="http://schemas.openxmlformats.org/officeDocument/2006/relationships/slide" Target="/ppt/slides/slide4.xml" Id="R202d56e5bbf64e53" /><Relationship Type="http://schemas.openxmlformats.org/officeDocument/2006/relationships/slide" Target="/ppt/slides/slide5.xml" Id="R1bdba223b07e4d56" /><Relationship Type="http://schemas.openxmlformats.org/officeDocument/2006/relationships/slide" Target="/ppt/slides/slide6.xml" Id="Rf3f9cd4d4b0843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87f8318a845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ba310dbcb4e48" /><Relationship Type="http://schemas.openxmlformats.org/officeDocument/2006/relationships/theme" Target="/ppt/slideMasters/theme/theme1.xml" Id="R8afd1e46432145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bba310dbcb4e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6d35004cb45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e7c585b8a46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c5e01833f42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539e6168545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5fbcf83c14d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63353fa5445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DALANE BYGG EGERSUND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DALANE BYGG EGERSUND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3 316 738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213 688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916 102 739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