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3d151807dd4b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cdcc639a534340"/>
  </p:sldMasterIdLst>
  <p:sldIdLst>
    <p:sldId xmlns:r="http://schemas.openxmlformats.org/officeDocument/2006/relationships" id="256" r:id="Re34dace6044b49ae"/>
    <p:sldId xmlns:r="http://schemas.openxmlformats.org/officeDocument/2006/relationships" id="257" r:id="R07111bccc56a4e77"/>
    <p:sldId xmlns:r="http://schemas.openxmlformats.org/officeDocument/2006/relationships" id="258" r:id="R444e514f7aa84073"/>
    <p:sldId xmlns:r="http://schemas.openxmlformats.org/officeDocument/2006/relationships" id="259" r:id="R02240352fda54468"/>
    <p:sldId xmlns:r="http://schemas.openxmlformats.org/officeDocument/2006/relationships" id="260" r:id="R96f7477be70e42f8"/>
    <p:sldId xmlns:r="http://schemas.openxmlformats.org/officeDocument/2006/relationships" id="261" r:id="R976a9756eabf4309"/>
    <p:sldId xmlns:r="http://schemas.openxmlformats.org/officeDocument/2006/relationships" id="262" r:id="Rb900b0afe7cf4a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dcc639a534340" /><Relationship Type="http://schemas.openxmlformats.org/officeDocument/2006/relationships/slide" Target="/ppt/slides/slide1.xml" Id="Re34dace6044b49ae" /><Relationship Type="http://schemas.openxmlformats.org/officeDocument/2006/relationships/slide" Target="/ppt/slides/slide2.xml" Id="R07111bccc56a4e77" /><Relationship Type="http://schemas.openxmlformats.org/officeDocument/2006/relationships/slide" Target="/ppt/slides/slide3.xml" Id="R444e514f7aa84073" /><Relationship Type="http://schemas.openxmlformats.org/officeDocument/2006/relationships/slide" Target="/ppt/slides/slide4.xml" Id="R02240352fda54468" /><Relationship Type="http://schemas.openxmlformats.org/officeDocument/2006/relationships/slide" Target="/ppt/slides/slide5.xml" Id="R96f7477be70e42f8" /><Relationship Type="http://schemas.openxmlformats.org/officeDocument/2006/relationships/slide" Target="/ppt/slides/slide6.xml" Id="R976a9756eabf4309" /><Relationship Type="http://schemas.openxmlformats.org/officeDocument/2006/relationships/slide" Target="/ppt/slides/slide7.xml" Id="Rb900b0afe7cf4a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c9a91585244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fdb6e3a664ab1" /><Relationship Type="http://schemas.openxmlformats.org/officeDocument/2006/relationships/theme" Target="/ppt/slideMasters/theme/theme1.xml" Id="R1f3f12579529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0fdb6e3a664a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0c4a8018f47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4bbf4a0bc42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1d5f6ad2a49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36b14c8844d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b8aa935964f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e702146dc42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e01aa2ce0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VINTERFEST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VINTERFEST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KRÅKHAUGEN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STEINKJERFESTIVALEN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BOLÅS EINAR MAGNE ENGELIN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ROGER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916 101 430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VINTERFEST AS</a:t>
            </a:r>
          </a:p>
        </p:txBody>
      </p:sp>
    </p:spTree>
  </p:cSld>
  <p:clrMapOvr>
    <a:masterClrMapping xmlns:a="http://schemas.openxmlformats.org/drawingml/2006/main"/>
  </p:clrMapOvr>
</p:sld>
</file>