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538a1471c4c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9732e301e14ff4"/>
  </p:sldMasterIdLst>
  <p:sldIdLst>
    <p:sldId xmlns:r="http://schemas.openxmlformats.org/officeDocument/2006/relationships" id="256" r:id="Rab72c10221a5496b"/>
    <p:sldId xmlns:r="http://schemas.openxmlformats.org/officeDocument/2006/relationships" id="257" r:id="Rf39fdc81097c428e"/>
    <p:sldId xmlns:r="http://schemas.openxmlformats.org/officeDocument/2006/relationships" id="258" r:id="Rc2a1f214dc7340ac"/>
    <p:sldId xmlns:r="http://schemas.openxmlformats.org/officeDocument/2006/relationships" id="259" r:id="R56446bc30fbb49e1"/>
    <p:sldId xmlns:r="http://schemas.openxmlformats.org/officeDocument/2006/relationships" id="260" r:id="R57865f70036d4ed8"/>
    <p:sldId xmlns:r="http://schemas.openxmlformats.org/officeDocument/2006/relationships" id="261" r:id="Rdebfdc57421440a3"/>
    <p:sldId xmlns:r="http://schemas.openxmlformats.org/officeDocument/2006/relationships" id="262" r:id="R5f67c5ccdd1048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732e301e14ff4" /><Relationship Type="http://schemas.openxmlformats.org/officeDocument/2006/relationships/slide" Target="/ppt/slides/slide1.xml" Id="Rab72c10221a5496b" /><Relationship Type="http://schemas.openxmlformats.org/officeDocument/2006/relationships/slide" Target="/ppt/slides/slide2.xml" Id="Rf39fdc81097c428e" /><Relationship Type="http://schemas.openxmlformats.org/officeDocument/2006/relationships/slide" Target="/ppt/slides/slide3.xml" Id="Rc2a1f214dc7340ac" /><Relationship Type="http://schemas.openxmlformats.org/officeDocument/2006/relationships/slide" Target="/ppt/slides/slide4.xml" Id="R56446bc30fbb49e1" /><Relationship Type="http://schemas.openxmlformats.org/officeDocument/2006/relationships/slide" Target="/ppt/slides/slide5.xml" Id="R57865f70036d4ed8" /><Relationship Type="http://schemas.openxmlformats.org/officeDocument/2006/relationships/slide" Target="/ppt/slides/slide6.xml" Id="Rdebfdc57421440a3" /><Relationship Type="http://schemas.openxmlformats.org/officeDocument/2006/relationships/slide" Target="/ppt/slides/slide7.xml" Id="R5f67c5ccdd1048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3435ac7ca4e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0f271ecd0483c" /><Relationship Type="http://schemas.openxmlformats.org/officeDocument/2006/relationships/theme" Target="/ppt/slideMasters/theme/theme1.xml" Id="R7696f1e4b6154f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30f271ecd048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18625838f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294cf8e4d49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8fdc539f346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74bea226841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2fd9c759e4d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bd30784dc47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1e03c29114d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163 344 465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677 866 150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690 542 617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