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20d25308994d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d1a2be432e4b65"/>
  </p:sldMasterIdLst>
  <p:sldIdLst>
    <p:sldId xmlns:r="http://schemas.openxmlformats.org/officeDocument/2006/relationships" id="256" r:id="R7f44f6fe1d6e4924"/>
    <p:sldId xmlns:r="http://schemas.openxmlformats.org/officeDocument/2006/relationships" id="257" r:id="Rbfa9efa9d86a484f"/>
    <p:sldId xmlns:r="http://schemas.openxmlformats.org/officeDocument/2006/relationships" id="258" r:id="R7b19c9cd8c1c4ed4"/>
    <p:sldId xmlns:r="http://schemas.openxmlformats.org/officeDocument/2006/relationships" id="259" r:id="R550a77918e5b4d8a"/>
    <p:sldId xmlns:r="http://schemas.openxmlformats.org/officeDocument/2006/relationships" id="260" r:id="R7db00343e82448d1"/>
    <p:sldId xmlns:r="http://schemas.openxmlformats.org/officeDocument/2006/relationships" id="261" r:id="R0fe47fcf8ccc457a"/>
    <p:sldId xmlns:r="http://schemas.openxmlformats.org/officeDocument/2006/relationships" id="262" r:id="Re22ed2d41f6f4e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1a2be432e4b65" /><Relationship Type="http://schemas.openxmlformats.org/officeDocument/2006/relationships/slide" Target="/ppt/slides/slide1.xml" Id="R7f44f6fe1d6e4924" /><Relationship Type="http://schemas.openxmlformats.org/officeDocument/2006/relationships/slide" Target="/ppt/slides/slide2.xml" Id="Rbfa9efa9d86a484f" /><Relationship Type="http://schemas.openxmlformats.org/officeDocument/2006/relationships/slide" Target="/ppt/slides/slide3.xml" Id="R7b19c9cd8c1c4ed4" /><Relationship Type="http://schemas.openxmlformats.org/officeDocument/2006/relationships/slide" Target="/ppt/slides/slide4.xml" Id="R550a77918e5b4d8a" /><Relationship Type="http://schemas.openxmlformats.org/officeDocument/2006/relationships/slide" Target="/ppt/slides/slide5.xml" Id="R7db00343e82448d1" /><Relationship Type="http://schemas.openxmlformats.org/officeDocument/2006/relationships/slide" Target="/ppt/slides/slide6.xml" Id="R0fe47fcf8ccc457a" /><Relationship Type="http://schemas.openxmlformats.org/officeDocument/2006/relationships/slide" Target="/ppt/slides/slide7.xml" Id="Re22ed2d41f6f4e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84ff0903b4d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f0cf826904743" /><Relationship Type="http://schemas.openxmlformats.org/officeDocument/2006/relationships/theme" Target="/ppt/slideMasters/theme/theme1.xml" Id="Rf7b65811236c48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df0cf8269047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5a6816a2f4d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9e27a6a754c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6f280a1bf43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4e291330544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7083cd7a941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bbe9300de46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39aa1f0214d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INVEST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36 540 935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100 162 947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GIMLEGRUPPEN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KIRKENG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NILSEN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Innlaget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