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356db47ae047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2b7c9dad574210"/>
  </p:sldMasterIdLst>
  <p:sldIdLst>
    <p:sldId xmlns:r="http://schemas.openxmlformats.org/officeDocument/2006/relationships" id="256" r:id="Rdeef824772d34a6e"/>
    <p:sldId xmlns:r="http://schemas.openxmlformats.org/officeDocument/2006/relationships" id="257" r:id="R725f2a9d3e674248"/>
    <p:sldId xmlns:r="http://schemas.openxmlformats.org/officeDocument/2006/relationships" id="258" r:id="Rdb3e9e25780d46c1"/>
    <p:sldId xmlns:r="http://schemas.openxmlformats.org/officeDocument/2006/relationships" id="259" r:id="R639a7be8de684c95"/>
    <p:sldId xmlns:r="http://schemas.openxmlformats.org/officeDocument/2006/relationships" id="260" r:id="Rce2ed32902484007"/>
    <p:sldId xmlns:r="http://schemas.openxmlformats.org/officeDocument/2006/relationships" id="261" r:id="R407241d48154449c"/>
    <p:sldId xmlns:r="http://schemas.openxmlformats.org/officeDocument/2006/relationships" id="262" r:id="Rb80a47f08e4443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2b7c9dad574210" /><Relationship Type="http://schemas.openxmlformats.org/officeDocument/2006/relationships/slide" Target="/ppt/slides/slide1.xml" Id="Rdeef824772d34a6e" /><Relationship Type="http://schemas.openxmlformats.org/officeDocument/2006/relationships/slide" Target="/ppt/slides/slide2.xml" Id="R725f2a9d3e674248" /><Relationship Type="http://schemas.openxmlformats.org/officeDocument/2006/relationships/slide" Target="/ppt/slides/slide3.xml" Id="Rdb3e9e25780d46c1" /><Relationship Type="http://schemas.openxmlformats.org/officeDocument/2006/relationships/slide" Target="/ppt/slides/slide4.xml" Id="R639a7be8de684c95" /><Relationship Type="http://schemas.openxmlformats.org/officeDocument/2006/relationships/slide" Target="/ppt/slides/slide5.xml" Id="Rce2ed32902484007" /><Relationship Type="http://schemas.openxmlformats.org/officeDocument/2006/relationships/slide" Target="/ppt/slides/slide6.xml" Id="R407241d48154449c" /><Relationship Type="http://schemas.openxmlformats.org/officeDocument/2006/relationships/slide" Target="/ppt/slides/slide7.xml" Id="Rb80a47f08e4443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4cc2f423094f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43be2b24a488c" /><Relationship Type="http://schemas.openxmlformats.org/officeDocument/2006/relationships/theme" Target="/ppt/slideMasters/theme/theme1.xml" Id="R9f4ea303751a4f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f43be2b24a48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052d1b74b48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6af93917643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72b58802644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f664d6a1440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e4b7a74af40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db5d953744c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1c70f4e9c45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SKUDE FRYSERI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SKUDE FRYSERI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SKUDE FRYSERI AS ble etablert [år] og holder til i Skudeneshavn.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SKUDE FRYSERI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SKUDE FRYSERI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SKUDE FRYSERI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447 925 309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27 926 544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24 703 995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164 728 849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232 001 844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SKUDE FRYSERI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SILDINVEST AS  –  20,4 %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SKUDE AS  –  10,7 %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GARMS HOLDING AS  –  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G&amp;T HOLDING HIRTSHALS APS  –  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SÆLE TONE KRISTINE  –  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SKUDE FRYSERI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Kaigata 102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4280 Skudeneshavn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84 65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post@skudefryseri.no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916 003 765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SKUDE FRYSERI AS</a:t>
            </a:r>
          </a:p>
        </p:txBody>
      </p:sp>
    </p:spTree>
  </p:cSld>
  <p:clrMapOvr>
    <a:masterClrMapping xmlns:a="http://schemas.openxmlformats.org/drawingml/2006/main"/>
  </p:clrMapOvr>
</p:sld>
</file>