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bb77bb11b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ad6ee3e30a4ecf"/>
  </p:sldMasterIdLst>
  <p:sldIdLst>
    <p:sldId xmlns:r="http://schemas.openxmlformats.org/officeDocument/2006/relationships" id="256" r:id="R416e7501a46f4e91"/>
    <p:sldId xmlns:r="http://schemas.openxmlformats.org/officeDocument/2006/relationships" id="257" r:id="R45841e2eb3534c3d"/>
    <p:sldId xmlns:r="http://schemas.openxmlformats.org/officeDocument/2006/relationships" id="258" r:id="R79a3a35bded64da9"/>
    <p:sldId xmlns:r="http://schemas.openxmlformats.org/officeDocument/2006/relationships" id="259" r:id="R0ee3fad80b304db6"/>
    <p:sldId xmlns:r="http://schemas.openxmlformats.org/officeDocument/2006/relationships" id="260" r:id="R64fc9baba5494666"/>
    <p:sldId xmlns:r="http://schemas.openxmlformats.org/officeDocument/2006/relationships" id="261" r:id="Rff7ee3df51b7481f"/>
    <p:sldId xmlns:r="http://schemas.openxmlformats.org/officeDocument/2006/relationships" id="262" r:id="R1fe47cd97e35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d6ee3e30a4ecf" /><Relationship Type="http://schemas.openxmlformats.org/officeDocument/2006/relationships/slide" Target="/ppt/slides/slide1.xml" Id="R416e7501a46f4e91" /><Relationship Type="http://schemas.openxmlformats.org/officeDocument/2006/relationships/slide" Target="/ppt/slides/slide2.xml" Id="R45841e2eb3534c3d" /><Relationship Type="http://schemas.openxmlformats.org/officeDocument/2006/relationships/slide" Target="/ppt/slides/slide3.xml" Id="R79a3a35bded64da9" /><Relationship Type="http://schemas.openxmlformats.org/officeDocument/2006/relationships/slide" Target="/ppt/slides/slide4.xml" Id="R0ee3fad80b304db6" /><Relationship Type="http://schemas.openxmlformats.org/officeDocument/2006/relationships/slide" Target="/ppt/slides/slide5.xml" Id="R64fc9baba5494666" /><Relationship Type="http://schemas.openxmlformats.org/officeDocument/2006/relationships/slide" Target="/ppt/slides/slide6.xml" Id="Rff7ee3df51b7481f" /><Relationship Type="http://schemas.openxmlformats.org/officeDocument/2006/relationships/slide" Target="/ppt/slides/slide7.xml" Id="R1fe47cd97e35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9107549974b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aefc12b9b4426" /><Relationship Type="http://schemas.openxmlformats.org/officeDocument/2006/relationships/theme" Target="/ppt/slideMasters/theme/theme1.xml" Id="Rdf645be17e31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0aefc12b9b44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de404ddb9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f1664618a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de1120243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b31394287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7903a08514a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6d22d192d4e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8a24fe482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