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f9b3cceb8f45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ac787bf9aa4155"/>
  </p:sldMasterIdLst>
  <p:sldIdLst>
    <p:sldId xmlns:r="http://schemas.openxmlformats.org/officeDocument/2006/relationships" id="256" r:id="R2c9682bde72a402d"/>
    <p:sldId xmlns:r="http://schemas.openxmlformats.org/officeDocument/2006/relationships" id="257" r:id="Rd5bb2547e2764298"/>
    <p:sldId xmlns:r="http://schemas.openxmlformats.org/officeDocument/2006/relationships" id="258" r:id="R86366e0b1178424b"/>
    <p:sldId xmlns:r="http://schemas.openxmlformats.org/officeDocument/2006/relationships" id="259" r:id="Rcd7c085d0e77438d"/>
    <p:sldId xmlns:r="http://schemas.openxmlformats.org/officeDocument/2006/relationships" id="260" r:id="R5b72afae90534d96"/>
    <p:sldId xmlns:r="http://schemas.openxmlformats.org/officeDocument/2006/relationships" id="261" r:id="R980f9270405640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ac787bf9aa4155" /><Relationship Type="http://schemas.openxmlformats.org/officeDocument/2006/relationships/slide" Target="/ppt/slides/slide1.xml" Id="R2c9682bde72a402d" /><Relationship Type="http://schemas.openxmlformats.org/officeDocument/2006/relationships/slide" Target="/ppt/slides/slide2.xml" Id="Rd5bb2547e2764298" /><Relationship Type="http://schemas.openxmlformats.org/officeDocument/2006/relationships/slide" Target="/ppt/slides/slide3.xml" Id="R86366e0b1178424b" /><Relationship Type="http://schemas.openxmlformats.org/officeDocument/2006/relationships/slide" Target="/ppt/slides/slide4.xml" Id="Rcd7c085d0e77438d" /><Relationship Type="http://schemas.openxmlformats.org/officeDocument/2006/relationships/slide" Target="/ppt/slides/slide5.xml" Id="R5b72afae90534d96" /><Relationship Type="http://schemas.openxmlformats.org/officeDocument/2006/relationships/slide" Target="/ppt/slides/slide6.xml" Id="R980f9270405640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b74e1ffbce40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13bbd4b52e45a3" /><Relationship Type="http://schemas.openxmlformats.org/officeDocument/2006/relationships/theme" Target="/ppt/slideMasters/theme/theme1.xml" Id="R153b4fa9ce7c4ba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13bbd4b52e45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d77364f43e46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c8a8a42c384a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c46fdf77a348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d1c5b1afc64b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2cfcd46bfe460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ce76abe74d405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SILFVENIUS KOMPETANSE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SILFVENIUS 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SILFVENIUS KOMPETANSE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SILFVENIUS 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SILFVENIUS 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SILFVENIUS 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220 731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220 731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SILFVENIUS 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915 957 439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SILFVENIUS KOMPETANSE AS</a:t>
            </a:r>
          </a:p>
        </p:txBody>
      </p:sp>
    </p:spTree>
  </p:cSld>
  <p:clrMapOvr>
    <a:masterClrMapping xmlns:a="http://schemas.openxmlformats.org/drawingml/2006/main"/>
  </p:clrMapOvr>
</p:sld>
</file>