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15ca921cf448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d3bba9a67c4c78"/>
  </p:sldMasterIdLst>
  <p:sldIdLst>
    <p:sldId xmlns:r="http://schemas.openxmlformats.org/officeDocument/2006/relationships" id="256" r:id="R7f661421eb8b4578"/>
    <p:sldId xmlns:r="http://schemas.openxmlformats.org/officeDocument/2006/relationships" id="257" r:id="R510cd919962f48e1"/>
    <p:sldId xmlns:r="http://schemas.openxmlformats.org/officeDocument/2006/relationships" id="258" r:id="R3a2f779208924f5a"/>
    <p:sldId xmlns:r="http://schemas.openxmlformats.org/officeDocument/2006/relationships" id="259" r:id="Re9705a924a744c8d"/>
    <p:sldId xmlns:r="http://schemas.openxmlformats.org/officeDocument/2006/relationships" id="260" r:id="R886919c65008437f"/>
    <p:sldId xmlns:r="http://schemas.openxmlformats.org/officeDocument/2006/relationships" id="261" r:id="Rb2a8771a1ddf46c8"/>
    <p:sldId xmlns:r="http://schemas.openxmlformats.org/officeDocument/2006/relationships" id="262" r:id="R1ba472581dac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3bba9a67c4c78" /><Relationship Type="http://schemas.openxmlformats.org/officeDocument/2006/relationships/slide" Target="/ppt/slides/slide1.xml" Id="R7f661421eb8b4578" /><Relationship Type="http://schemas.openxmlformats.org/officeDocument/2006/relationships/slide" Target="/ppt/slides/slide2.xml" Id="R510cd919962f48e1" /><Relationship Type="http://schemas.openxmlformats.org/officeDocument/2006/relationships/slide" Target="/ppt/slides/slide3.xml" Id="R3a2f779208924f5a" /><Relationship Type="http://schemas.openxmlformats.org/officeDocument/2006/relationships/slide" Target="/ppt/slides/slide4.xml" Id="Re9705a924a744c8d" /><Relationship Type="http://schemas.openxmlformats.org/officeDocument/2006/relationships/slide" Target="/ppt/slides/slide5.xml" Id="R886919c65008437f" /><Relationship Type="http://schemas.openxmlformats.org/officeDocument/2006/relationships/slide" Target="/ppt/slides/slide6.xml" Id="Rb2a8771a1ddf46c8" /><Relationship Type="http://schemas.openxmlformats.org/officeDocument/2006/relationships/slide" Target="/ppt/slides/slide7.xml" Id="R1ba472581dac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17b0ad45c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2af0edda6475d" /><Relationship Type="http://schemas.openxmlformats.org/officeDocument/2006/relationships/theme" Target="/ppt/slideMasters/theme/theme1.xml" Id="R026d1209188142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a2af0edda647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1c652d8dc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48bbe3224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3da54915e46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6e7da2c83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4170a279d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0ec9b36b742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9650fb656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FLKX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FLKX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2 994 591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5 901 827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17 158 298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HOFER MAX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Hjørungavåggata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max.hofer@gmail.com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