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e09fafbc26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da44718222469f"/>
  </p:sldMasterIdLst>
  <p:sldIdLst>
    <p:sldId xmlns:r="http://schemas.openxmlformats.org/officeDocument/2006/relationships" id="256" r:id="Rf314d3c132d04196"/>
    <p:sldId xmlns:r="http://schemas.openxmlformats.org/officeDocument/2006/relationships" id="257" r:id="R90f956f0c58c46c5"/>
    <p:sldId xmlns:r="http://schemas.openxmlformats.org/officeDocument/2006/relationships" id="258" r:id="R98e451c8f2a04893"/>
    <p:sldId xmlns:r="http://schemas.openxmlformats.org/officeDocument/2006/relationships" id="259" r:id="R9ef81477f8ea4cc7"/>
    <p:sldId xmlns:r="http://schemas.openxmlformats.org/officeDocument/2006/relationships" id="260" r:id="Rfcf7c3eea36b47aa"/>
    <p:sldId xmlns:r="http://schemas.openxmlformats.org/officeDocument/2006/relationships" id="261" r:id="R862224549b9e4f84"/>
    <p:sldId xmlns:r="http://schemas.openxmlformats.org/officeDocument/2006/relationships" id="262" r:id="R832641a9b804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a44718222469f" /><Relationship Type="http://schemas.openxmlformats.org/officeDocument/2006/relationships/slide" Target="/ppt/slides/slide1.xml" Id="Rf314d3c132d04196" /><Relationship Type="http://schemas.openxmlformats.org/officeDocument/2006/relationships/slide" Target="/ppt/slides/slide2.xml" Id="R90f956f0c58c46c5" /><Relationship Type="http://schemas.openxmlformats.org/officeDocument/2006/relationships/slide" Target="/ppt/slides/slide3.xml" Id="R98e451c8f2a04893" /><Relationship Type="http://schemas.openxmlformats.org/officeDocument/2006/relationships/slide" Target="/ppt/slides/slide4.xml" Id="R9ef81477f8ea4cc7" /><Relationship Type="http://schemas.openxmlformats.org/officeDocument/2006/relationships/slide" Target="/ppt/slides/slide5.xml" Id="Rfcf7c3eea36b47aa" /><Relationship Type="http://schemas.openxmlformats.org/officeDocument/2006/relationships/slide" Target="/ppt/slides/slide6.xml" Id="R862224549b9e4f84" /><Relationship Type="http://schemas.openxmlformats.org/officeDocument/2006/relationships/slide" Target="/ppt/slides/slide7.xml" Id="R832641a9b804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ba7394ab94c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80f2cfcb042a0" /><Relationship Type="http://schemas.openxmlformats.org/officeDocument/2006/relationships/theme" Target="/ppt/slideMasters/theme/theme1.xml" Id="Ra9f80dbd126d48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d80f2cfcb042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daac0a084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7c55792e649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b799418c2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b84435e8143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b7ec67a8840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70fa2d84148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282052cd449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5 214 554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7 354 695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ERIK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nils.ihlen@room40.no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